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1"/>
  </p:notesMasterIdLst>
  <p:sldIdLst>
    <p:sldId id="256" r:id="rId2"/>
    <p:sldId id="257" r:id="rId3"/>
    <p:sldId id="258" r:id="rId4"/>
    <p:sldId id="259" r:id="rId5"/>
    <p:sldId id="296" r:id="rId6"/>
    <p:sldId id="263" r:id="rId7"/>
    <p:sldId id="264" r:id="rId8"/>
    <p:sldId id="297" r:id="rId9"/>
    <p:sldId id="266" r:id="rId10"/>
  </p:sldIdLst>
  <p:sldSz cx="9144000" cy="5143500" type="screen16x9"/>
  <p:notesSz cx="6858000" cy="9144000"/>
  <p:embeddedFontLst>
    <p:embeddedFont>
      <p:font typeface="Calibri" panose="020F0502020204030204" pitchFamily="34" charset="0"/>
      <p:regular r:id="rId12"/>
      <p:bold r:id="rId13"/>
      <p:italic r:id="rId14"/>
      <p:boldItalic r:id="rId15"/>
    </p:embeddedFont>
    <p:embeddedFont>
      <p:font typeface="Nunito Light" panose="020B0604020202020204" charset="0"/>
      <p:regular r:id="rId16"/>
      <p:italic r:id="rId17"/>
    </p:embeddedFont>
    <p:embeddedFont>
      <p:font typeface="Fira Sans Medium" panose="020B0604020202020204" charset="0"/>
      <p:regular r:id="rId18"/>
      <p:bold r:id="rId19"/>
      <p:italic r:id="rId20"/>
      <p:boldItalic r:id="rId21"/>
    </p:embeddedFont>
    <p:embeddedFont>
      <p:font typeface="Fira Sans" panose="020B0604020202020204" charset="0"/>
      <p:regular r:id="rId22"/>
      <p:bold r:id="rId23"/>
      <p:italic r:id="rId24"/>
      <p:boldItalic r:id="rId25"/>
    </p:embeddedFont>
    <p:embeddedFont>
      <p:font typeface="Open Sans" panose="020B060402020202020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BBEFFC1-CB7F-4B93-9BE2-0D0844F130F5}">
  <a:tblStyle styleId="{8BBEFFC1-CB7F-4B93-9BE2-0D0844F130F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D659173-BFE9-4ED7-A8E6-749D614808A0}"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778" autoAdjust="0"/>
    <p:restoredTop sz="96404" autoAdjust="0"/>
  </p:normalViewPr>
  <p:slideViewPr>
    <p:cSldViewPr snapToGrid="0">
      <p:cViewPr varScale="1">
        <p:scale>
          <a:sx n="152" d="100"/>
          <a:sy n="152" d="100"/>
        </p:scale>
        <p:origin x="438" y="1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font" Target="fonts/font8.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1ea22a458a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1ea22a458a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10fb8bc67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10fb8bc67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ff18b49f31_1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1ff18b49f31_1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1125d80b419_0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1125d80b419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31386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6"/>
        <p:cNvGrpSpPr/>
        <p:nvPr/>
      </p:nvGrpSpPr>
      <p:grpSpPr>
        <a:xfrm>
          <a:off x="0" y="0"/>
          <a:ext cx="0" cy="0"/>
          <a:chOff x="0" y="0"/>
          <a:chExt cx="0" cy="0"/>
        </a:xfrm>
      </p:grpSpPr>
      <p:sp>
        <p:nvSpPr>
          <p:cNvPr id="457" name="Google Shape;457;g1125d80b419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 name="Google Shape;458;g1125d80b4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1125d80b419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1125d80b419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57311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1ff18b49f31_1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 name="Google Shape;619;g1ff18b49f31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75650" y="181500"/>
            <a:ext cx="8792700" cy="4780500"/>
          </a:xfrm>
          <a:prstGeom prst="round2DiagRect">
            <a:avLst>
              <a:gd name="adj1" fmla="val 7265"/>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0" name="Google Shape;10;p2"/>
          <p:cNvSpPr txBox="1">
            <a:spLocks noGrp="1"/>
          </p:cNvSpPr>
          <p:nvPr>
            <p:ph type="ctrTitle"/>
          </p:nvPr>
        </p:nvSpPr>
        <p:spPr>
          <a:xfrm>
            <a:off x="2898700" y="785075"/>
            <a:ext cx="5530500" cy="1422300"/>
          </a:xfrm>
          <a:prstGeom prst="rect">
            <a:avLst/>
          </a:prstGeom>
        </p:spPr>
        <p:txBody>
          <a:bodyPr spcFirstLastPara="1" wrap="square" lIns="91425" tIns="91425" rIns="91425" bIns="91425" anchor="b" anchorCtr="0">
            <a:noAutofit/>
          </a:bodyPr>
          <a:lstStyle>
            <a:lvl1pPr lvl="0" algn="r">
              <a:lnSpc>
                <a:spcPct val="100000"/>
              </a:lnSpc>
              <a:spcBef>
                <a:spcPts val="0"/>
              </a:spcBef>
              <a:spcAft>
                <a:spcPts val="0"/>
              </a:spcAft>
              <a:buClr>
                <a:srgbClr val="191919"/>
              </a:buClr>
              <a:buSzPts val="5200"/>
              <a:buNone/>
              <a:defRPr sz="40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4733325" y="2283425"/>
            <a:ext cx="3709200" cy="409500"/>
          </a:xfrm>
          <a:prstGeom prst="rect">
            <a:avLst/>
          </a:prstGeom>
          <a:solidFill>
            <a:srgbClr val="EFE0CA">
              <a:alpha val="44650"/>
            </a:srgbClr>
          </a:solidFill>
        </p:spPr>
        <p:txBody>
          <a:bodyPr spcFirstLastPara="1" wrap="square" lIns="91425" tIns="91425" rIns="91425" bIns="91425" anchor="t" anchorCtr="0">
            <a:noAutofit/>
          </a:bodyPr>
          <a:lstStyle>
            <a:lvl1pPr lvl="0" algn="r">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81"/>
        <p:cNvGrpSpPr/>
        <p:nvPr/>
      </p:nvGrpSpPr>
      <p:grpSpPr>
        <a:xfrm>
          <a:off x="0" y="0"/>
          <a:ext cx="0" cy="0"/>
          <a:chOff x="0" y="0"/>
          <a:chExt cx="0" cy="0"/>
        </a:xfrm>
      </p:grpSpPr>
      <p:sp>
        <p:nvSpPr>
          <p:cNvPr id="82" name="Google Shape;82;p17"/>
          <p:cNvSpPr/>
          <p:nvPr/>
        </p:nvSpPr>
        <p:spPr>
          <a:xfrm flipH="1">
            <a:off x="175650" y="219825"/>
            <a:ext cx="8792700" cy="4780500"/>
          </a:xfrm>
          <a:prstGeom prst="round2DiagRect">
            <a:avLst>
              <a:gd name="adj1" fmla="val 7265"/>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83" name="Google Shape;83;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4" name="Google Shape;84;p17"/>
          <p:cNvSpPr txBox="1">
            <a:spLocks noGrp="1"/>
          </p:cNvSpPr>
          <p:nvPr>
            <p:ph type="subTitle" idx="1"/>
          </p:nvPr>
        </p:nvSpPr>
        <p:spPr>
          <a:xfrm>
            <a:off x="812300" y="1358463"/>
            <a:ext cx="3360600" cy="379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Fira Sans"/>
              <a:buNone/>
              <a:defRPr sz="1800">
                <a:solidFill>
                  <a:schemeClr val="dk1"/>
                </a:solidFill>
                <a:latin typeface="Fira Sans Medium"/>
                <a:ea typeface="Fira Sans Medium"/>
                <a:cs typeface="Fira Sans Medium"/>
                <a:sym typeface="Fira Sans Medium"/>
              </a:defRPr>
            </a:lvl1pPr>
            <a:lvl2pPr lvl="1"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2pPr>
            <a:lvl3pPr lvl="2"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3pPr>
            <a:lvl4pPr lvl="3"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4pPr>
            <a:lvl5pPr lvl="4"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5pPr>
            <a:lvl6pPr lvl="5"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6pPr>
            <a:lvl7pPr lvl="6"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7pPr>
            <a:lvl8pPr lvl="7"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8pPr>
            <a:lvl9pPr lvl="8"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9pPr>
          </a:lstStyle>
          <a:p>
            <a:endParaRPr/>
          </a:p>
        </p:txBody>
      </p:sp>
      <p:sp>
        <p:nvSpPr>
          <p:cNvPr id="85" name="Google Shape;85;p17"/>
          <p:cNvSpPr txBox="1">
            <a:spLocks noGrp="1"/>
          </p:cNvSpPr>
          <p:nvPr>
            <p:ph type="subTitle" idx="2"/>
          </p:nvPr>
        </p:nvSpPr>
        <p:spPr>
          <a:xfrm>
            <a:off x="812301" y="1661461"/>
            <a:ext cx="33606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6" name="Google Shape;86;p17"/>
          <p:cNvSpPr txBox="1">
            <a:spLocks noGrp="1"/>
          </p:cNvSpPr>
          <p:nvPr>
            <p:ph type="subTitle" idx="3"/>
          </p:nvPr>
        </p:nvSpPr>
        <p:spPr>
          <a:xfrm>
            <a:off x="4971097" y="1661461"/>
            <a:ext cx="3360600" cy="10278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7" name="Google Shape;87;p17"/>
          <p:cNvSpPr txBox="1">
            <a:spLocks noGrp="1"/>
          </p:cNvSpPr>
          <p:nvPr>
            <p:ph type="subTitle" idx="4"/>
          </p:nvPr>
        </p:nvSpPr>
        <p:spPr>
          <a:xfrm>
            <a:off x="812301" y="3239888"/>
            <a:ext cx="33606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 name="Google Shape;88;p17"/>
          <p:cNvSpPr txBox="1">
            <a:spLocks noGrp="1"/>
          </p:cNvSpPr>
          <p:nvPr>
            <p:ph type="subTitle" idx="5"/>
          </p:nvPr>
        </p:nvSpPr>
        <p:spPr>
          <a:xfrm>
            <a:off x="4971097" y="3239888"/>
            <a:ext cx="3360600" cy="1027800"/>
          </a:xfrm>
          <a:prstGeom prst="rect">
            <a:avLst/>
          </a:prstGeom>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9" name="Google Shape;89;p17"/>
          <p:cNvSpPr txBox="1">
            <a:spLocks noGrp="1"/>
          </p:cNvSpPr>
          <p:nvPr>
            <p:ph type="subTitle" idx="6"/>
          </p:nvPr>
        </p:nvSpPr>
        <p:spPr>
          <a:xfrm>
            <a:off x="812300" y="2936884"/>
            <a:ext cx="3360600" cy="3792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Fira Sans"/>
              <a:buNone/>
              <a:defRPr sz="1800">
                <a:solidFill>
                  <a:schemeClr val="dk1"/>
                </a:solidFill>
                <a:latin typeface="Fira Sans Medium"/>
                <a:ea typeface="Fira Sans Medium"/>
                <a:cs typeface="Fira Sans Medium"/>
                <a:sym typeface="Fira Sans Medium"/>
              </a:defRPr>
            </a:lvl1pPr>
            <a:lvl2pPr lvl="1"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2pPr>
            <a:lvl3pPr lvl="2"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3pPr>
            <a:lvl4pPr lvl="3"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4pPr>
            <a:lvl5pPr lvl="4"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5pPr>
            <a:lvl6pPr lvl="5"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6pPr>
            <a:lvl7pPr lvl="6"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7pPr>
            <a:lvl8pPr lvl="7"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8pPr>
            <a:lvl9pPr lvl="8"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9pPr>
          </a:lstStyle>
          <a:p>
            <a:endParaRPr/>
          </a:p>
        </p:txBody>
      </p:sp>
      <p:sp>
        <p:nvSpPr>
          <p:cNvPr id="90" name="Google Shape;90;p17"/>
          <p:cNvSpPr txBox="1">
            <a:spLocks noGrp="1"/>
          </p:cNvSpPr>
          <p:nvPr>
            <p:ph type="subTitle" idx="7"/>
          </p:nvPr>
        </p:nvSpPr>
        <p:spPr>
          <a:xfrm>
            <a:off x="4971093" y="1358463"/>
            <a:ext cx="3360600" cy="3792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Fira Sans"/>
              <a:buNone/>
              <a:defRPr sz="1800">
                <a:solidFill>
                  <a:schemeClr val="dk1"/>
                </a:solidFill>
                <a:latin typeface="Fira Sans Medium"/>
                <a:ea typeface="Fira Sans Medium"/>
                <a:cs typeface="Fira Sans Medium"/>
                <a:sym typeface="Fira Sans Medium"/>
              </a:defRPr>
            </a:lvl1pPr>
            <a:lvl2pPr lvl="1"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2pPr>
            <a:lvl3pPr lvl="2"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3pPr>
            <a:lvl4pPr lvl="3"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4pPr>
            <a:lvl5pPr lvl="4"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5pPr>
            <a:lvl6pPr lvl="5"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6pPr>
            <a:lvl7pPr lvl="6"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7pPr>
            <a:lvl8pPr lvl="7"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8pPr>
            <a:lvl9pPr lvl="8"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9pPr>
          </a:lstStyle>
          <a:p>
            <a:endParaRPr/>
          </a:p>
        </p:txBody>
      </p:sp>
      <p:sp>
        <p:nvSpPr>
          <p:cNvPr id="91" name="Google Shape;91;p17"/>
          <p:cNvSpPr txBox="1">
            <a:spLocks noGrp="1"/>
          </p:cNvSpPr>
          <p:nvPr>
            <p:ph type="subTitle" idx="8"/>
          </p:nvPr>
        </p:nvSpPr>
        <p:spPr>
          <a:xfrm>
            <a:off x="4971093" y="2936884"/>
            <a:ext cx="3360600" cy="379200"/>
          </a:xfrm>
          <a:prstGeom prst="rect">
            <a:avLst/>
          </a:prstGeom>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chemeClr val="dk1"/>
              </a:buClr>
              <a:buSzPts val="2400"/>
              <a:buFont typeface="Fira Sans"/>
              <a:buNone/>
              <a:defRPr sz="1800">
                <a:solidFill>
                  <a:schemeClr val="dk1"/>
                </a:solidFill>
                <a:latin typeface="Fira Sans Medium"/>
                <a:ea typeface="Fira Sans Medium"/>
                <a:cs typeface="Fira Sans Medium"/>
                <a:sym typeface="Fira Sans Medium"/>
              </a:defRPr>
            </a:lvl1pPr>
            <a:lvl2pPr lvl="1"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2pPr>
            <a:lvl3pPr lvl="2"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3pPr>
            <a:lvl4pPr lvl="3"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4pPr>
            <a:lvl5pPr lvl="4"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5pPr>
            <a:lvl6pPr lvl="5"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6pPr>
            <a:lvl7pPr lvl="6"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7pPr>
            <a:lvl8pPr lvl="7"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8pPr>
            <a:lvl9pPr lvl="8"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92"/>
        <p:cNvGrpSpPr/>
        <p:nvPr/>
      </p:nvGrpSpPr>
      <p:grpSpPr>
        <a:xfrm>
          <a:off x="0" y="0"/>
          <a:ext cx="0" cy="0"/>
          <a:chOff x="0" y="0"/>
          <a:chExt cx="0" cy="0"/>
        </a:xfrm>
      </p:grpSpPr>
      <p:sp>
        <p:nvSpPr>
          <p:cNvPr id="93" name="Google Shape;93;p18"/>
          <p:cNvSpPr/>
          <p:nvPr/>
        </p:nvSpPr>
        <p:spPr>
          <a:xfrm>
            <a:off x="175650" y="181500"/>
            <a:ext cx="8792700" cy="4780500"/>
          </a:xfrm>
          <a:prstGeom prst="round2DiagRect">
            <a:avLst>
              <a:gd name="adj1" fmla="val 7265"/>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94" name="Google Shape;94;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5" name="Google Shape;95;p18"/>
          <p:cNvSpPr txBox="1">
            <a:spLocks noGrp="1"/>
          </p:cNvSpPr>
          <p:nvPr>
            <p:ph type="subTitle" idx="1"/>
          </p:nvPr>
        </p:nvSpPr>
        <p:spPr>
          <a:xfrm>
            <a:off x="846112" y="2044544"/>
            <a:ext cx="2381100" cy="668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6" name="Google Shape;96;p18"/>
          <p:cNvSpPr txBox="1">
            <a:spLocks noGrp="1"/>
          </p:cNvSpPr>
          <p:nvPr>
            <p:ph type="subTitle" idx="2"/>
          </p:nvPr>
        </p:nvSpPr>
        <p:spPr>
          <a:xfrm>
            <a:off x="3380348" y="2044544"/>
            <a:ext cx="2381100" cy="668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7" name="Google Shape;97;p18"/>
          <p:cNvSpPr txBox="1">
            <a:spLocks noGrp="1"/>
          </p:cNvSpPr>
          <p:nvPr>
            <p:ph type="subTitle" idx="3"/>
          </p:nvPr>
        </p:nvSpPr>
        <p:spPr>
          <a:xfrm>
            <a:off x="5919296" y="2044544"/>
            <a:ext cx="2376000" cy="668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8" name="Google Shape;98;p18"/>
          <p:cNvSpPr txBox="1">
            <a:spLocks noGrp="1"/>
          </p:cNvSpPr>
          <p:nvPr>
            <p:ph type="subTitle" idx="4"/>
          </p:nvPr>
        </p:nvSpPr>
        <p:spPr>
          <a:xfrm>
            <a:off x="846112" y="3502951"/>
            <a:ext cx="2381100" cy="668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9" name="Google Shape;99;p18"/>
          <p:cNvSpPr txBox="1">
            <a:spLocks noGrp="1"/>
          </p:cNvSpPr>
          <p:nvPr>
            <p:ph type="subTitle" idx="5"/>
          </p:nvPr>
        </p:nvSpPr>
        <p:spPr>
          <a:xfrm>
            <a:off x="3380348" y="3502951"/>
            <a:ext cx="2381100" cy="668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0" name="Google Shape;100;p18"/>
          <p:cNvSpPr txBox="1">
            <a:spLocks noGrp="1"/>
          </p:cNvSpPr>
          <p:nvPr>
            <p:ph type="subTitle" idx="6"/>
          </p:nvPr>
        </p:nvSpPr>
        <p:spPr>
          <a:xfrm>
            <a:off x="5919296" y="3502951"/>
            <a:ext cx="2376000" cy="6687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1" name="Google Shape;101;p18"/>
          <p:cNvSpPr txBox="1">
            <a:spLocks noGrp="1"/>
          </p:cNvSpPr>
          <p:nvPr>
            <p:ph type="subTitle" idx="7"/>
          </p:nvPr>
        </p:nvSpPr>
        <p:spPr>
          <a:xfrm>
            <a:off x="841125" y="1454500"/>
            <a:ext cx="2381100" cy="668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Fira Sans"/>
              <a:buNone/>
              <a:defRPr sz="1800">
                <a:solidFill>
                  <a:schemeClr val="dk1"/>
                </a:solidFill>
                <a:latin typeface="Fira Sans Medium"/>
                <a:ea typeface="Fira Sans Medium"/>
                <a:cs typeface="Fira Sans Medium"/>
                <a:sym typeface="Fira Sans Medium"/>
              </a:defRPr>
            </a:lvl1pPr>
            <a:lvl2pPr lvl="1"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2pPr>
            <a:lvl3pPr lvl="2"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3pPr>
            <a:lvl4pPr lvl="3"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4pPr>
            <a:lvl5pPr lvl="4"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5pPr>
            <a:lvl6pPr lvl="5"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6pPr>
            <a:lvl7pPr lvl="6"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7pPr>
            <a:lvl8pPr lvl="7"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8pPr>
            <a:lvl9pPr lvl="8"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9pPr>
          </a:lstStyle>
          <a:p>
            <a:endParaRPr/>
          </a:p>
        </p:txBody>
      </p:sp>
      <p:sp>
        <p:nvSpPr>
          <p:cNvPr id="102" name="Google Shape;102;p18"/>
          <p:cNvSpPr txBox="1">
            <a:spLocks noGrp="1"/>
          </p:cNvSpPr>
          <p:nvPr>
            <p:ph type="subTitle" idx="8"/>
          </p:nvPr>
        </p:nvSpPr>
        <p:spPr>
          <a:xfrm>
            <a:off x="3380352" y="1454500"/>
            <a:ext cx="2381100" cy="668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Fira Sans"/>
              <a:buNone/>
              <a:defRPr sz="1800">
                <a:solidFill>
                  <a:schemeClr val="dk1"/>
                </a:solidFill>
                <a:latin typeface="Fira Sans Medium"/>
                <a:ea typeface="Fira Sans Medium"/>
                <a:cs typeface="Fira Sans Medium"/>
                <a:sym typeface="Fira Sans Medium"/>
              </a:defRPr>
            </a:lvl1pPr>
            <a:lvl2pPr lvl="1"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2pPr>
            <a:lvl3pPr lvl="2"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3pPr>
            <a:lvl4pPr lvl="3"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4pPr>
            <a:lvl5pPr lvl="4"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5pPr>
            <a:lvl6pPr lvl="5"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6pPr>
            <a:lvl7pPr lvl="6"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7pPr>
            <a:lvl8pPr lvl="7"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8pPr>
            <a:lvl9pPr lvl="8"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9pPr>
          </a:lstStyle>
          <a:p>
            <a:endParaRPr/>
          </a:p>
        </p:txBody>
      </p:sp>
      <p:sp>
        <p:nvSpPr>
          <p:cNvPr id="103" name="Google Shape;103;p18"/>
          <p:cNvSpPr txBox="1">
            <a:spLocks noGrp="1"/>
          </p:cNvSpPr>
          <p:nvPr>
            <p:ph type="subTitle" idx="9"/>
          </p:nvPr>
        </p:nvSpPr>
        <p:spPr>
          <a:xfrm>
            <a:off x="5924281" y="1454500"/>
            <a:ext cx="2376000" cy="668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Fira Sans"/>
              <a:buNone/>
              <a:defRPr sz="1800">
                <a:solidFill>
                  <a:schemeClr val="dk1"/>
                </a:solidFill>
                <a:latin typeface="Fira Sans Medium"/>
                <a:ea typeface="Fira Sans Medium"/>
                <a:cs typeface="Fira Sans Medium"/>
                <a:sym typeface="Fira Sans Medium"/>
              </a:defRPr>
            </a:lvl1pPr>
            <a:lvl2pPr lvl="1"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2pPr>
            <a:lvl3pPr lvl="2"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3pPr>
            <a:lvl4pPr lvl="3"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4pPr>
            <a:lvl5pPr lvl="4"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5pPr>
            <a:lvl6pPr lvl="5"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6pPr>
            <a:lvl7pPr lvl="6"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7pPr>
            <a:lvl8pPr lvl="7"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8pPr>
            <a:lvl9pPr lvl="8"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9pPr>
          </a:lstStyle>
          <a:p>
            <a:endParaRPr/>
          </a:p>
        </p:txBody>
      </p:sp>
      <p:sp>
        <p:nvSpPr>
          <p:cNvPr id="104" name="Google Shape;104;p18"/>
          <p:cNvSpPr txBox="1">
            <a:spLocks noGrp="1"/>
          </p:cNvSpPr>
          <p:nvPr>
            <p:ph type="subTitle" idx="13"/>
          </p:nvPr>
        </p:nvSpPr>
        <p:spPr>
          <a:xfrm>
            <a:off x="841464" y="2908403"/>
            <a:ext cx="2381100" cy="668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Fira Sans"/>
              <a:buNone/>
              <a:defRPr sz="1800">
                <a:solidFill>
                  <a:schemeClr val="dk1"/>
                </a:solidFill>
                <a:latin typeface="Fira Sans Medium"/>
                <a:ea typeface="Fira Sans Medium"/>
                <a:cs typeface="Fira Sans Medium"/>
                <a:sym typeface="Fira Sans Medium"/>
              </a:defRPr>
            </a:lvl1pPr>
            <a:lvl2pPr lvl="1"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2pPr>
            <a:lvl3pPr lvl="2"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3pPr>
            <a:lvl4pPr lvl="3"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4pPr>
            <a:lvl5pPr lvl="4"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5pPr>
            <a:lvl6pPr lvl="5"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6pPr>
            <a:lvl7pPr lvl="6"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7pPr>
            <a:lvl8pPr lvl="7"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8pPr>
            <a:lvl9pPr lvl="8"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9pPr>
          </a:lstStyle>
          <a:p>
            <a:endParaRPr/>
          </a:p>
        </p:txBody>
      </p:sp>
      <p:sp>
        <p:nvSpPr>
          <p:cNvPr id="105" name="Google Shape;105;p18"/>
          <p:cNvSpPr txBox="1">
            <a:spLocks noGrp="1"/>
          </p:cNvSpPr>
          <p:nvPr>
            <p:ph type="subTitle" idx="14"/>
          </p:nvPr>
        </p:nvSpPr>
        <p:spPr>
          <a:xfrm>
            <a:off x="3380359" y="2908403"/>
            <a:ext cx="2381100" cy="668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Fira Sans"/>
              <a:buNone/>
              <a:defRPr sz="1800">
                <a:solidFill>
                  <a:schemeClr val="dk1"/>
                </a:solidFill>
                <a:latin typeface="Fira Sans Medium"/>
                <a:ea typeface="Fira Sans Medium"/>
                <a:cs typeface="Fira Sans Medium"/>
                <a:sym typeface="Fira Sans Medium"/>
              </a:defRPr>
            </a:lvl1pPr>
            <a:lvl2pPr lvl="1"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2pPr>
            <a:lvl3pPr lvl="2"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3pPr>
            <a:lvl4pPr lvl="3"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4pPr>
            <a:lvl5pPr lvl="4"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5pPr>
            <a:lvl6pPr lvl="5"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6pPr>
            <a:lvl7pPr lvl="6"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7pPr>
            <a:lvl8pPr lvl="7"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8pPr>
            <a:lvl9pPr lvl="8"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9pPr>
          </a:lstStyle>
          <a:p>
            <a:endParaRPr/>
          </a:p>
        </p:txBody>
      </p:sp>
      <p:sp>
        <p:nvSpPr>
          <p:cNvPr id="106" name="Google Shape;106;p18"/>
          <p:cNvSpPr txBox="1">
            <a:spLocks noGrp="1"/>
          </p:cNvSpPr>
          <p:nvPr>
            <p:ph type="subTitle" idx="15"/>
          </p:nvPr>
        </p:nvSpPr>
        <p:spPr>
          <a:xfrm>
            <a:off x="5921762" y="2908403"/>
            <a:ext cx="2381100" cy="668700"/>
          </a:xfrm>
          <a:prstGeom prst="rect">
            <a:avLst/>
          </a:prstGeom>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chemeClr val="dk1"/>
              </a:buClr>
              <a:buSzPts val="2400"/>
              <a:buFont typeface="Fira Sans"/>
              <a:buNone/>
              <a:defRPr sz="1800">
                <a:solidFill>
                  <a:schemeClr val="dk1"/>
                </a:solidFill>
                <a:latin typeface="Fira Sans Medium"/>
                <a:ea typeface="Fira Sans Medium"/>
                <a:cs typeface="Fira Sans Medium"/>
                <a:sym typeface="Fira Sans Medium"/>
              </a:defRPr>
            </a:lvl1pPr>
            <a:lvl2pPr lvl="1"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2pPr>
            <a:lvl3pPr lvl="2"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3pPr>
            <a:lvl4pPr lvl="3"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4pPr>
            <a:lvl5pPr lvl="4"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5pPr>
            <a:lvl6pPr lvl="5"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6pPr>
            <a:lvl7pPr lvl="6"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7pPr>
            <a:lvl8pPr lvl="7"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8pPr>
            <a:lvl9pPr lvl="8" algn="ctr" rtl="0">
              <a:lnSpc>
                <a:spcPct val="100000"/>
              </a:lnSpc>
              <a:spcBef>
                <a:spcPts val="0"/>
              </a:spcBef>
              <a:spcAft>
                <a:spcPts val="0"/>
              </a:spcAft>
              <a:buClr>
                <a:schemeClr val="dk1"/>
              </a:buClr>
              <a:buSzPts val="2400"/>
              <a:buFont typeface="Fira Sans"/>
              <a:buNone/>
              <a:defRPr sz="2400">
                <a:solidFill>
                  <a:schemeClr val="dk1"/>
                </a:solidFill>
                <a:latin typeface="Fira Sans"/>
                <a:ea typeface="Fira Sans"/>
                <a:cs typeface="Fira Sans"/>
                <a:sym typeface="Fira Sans"/>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20"/>
        <p:cNvGrpSpPr/>
        <p:nvPr/>
      </p:nvGrpSpPr>
      <p:grpSpPr>
        <a:xfrm>
          <a:off x="0" y="0"/>
          <a:ext cx="0" cy="0"/>
          <a:chOff x="0" y="0"/>
          <a:chExt cx="0" cy="0"/>
        </a:xfrm>
      </p:grpSpPr>
      <p:grpSp>
        <p:nvGrpSpPr>
          <p:cNvPr id="121" name="Google Shape;121;p21"/>
          <p:cNvGrpSpPr/>
          <p:nvPr/>
        </p:nvGrpSpPr>
        <p:grpSpPr>
          <a:xfrm>
            <a:off x="216750" y="221850"/>
            <a:ext cx="8710500" cy="4699800"/>
            <a:chOff x="216750" y="221850"/>
            <a:chExt cx="8710500" cy="4699800"/>
          </a:xfrm>
        </p:grpSpPr>
        <p:sp>
          <p:nvSpPr>
            <p:cNvPr id="122" name="Google Shape;122;p21"/>
            <p:cNvSpPr/>
            <p:nvPr/>
          </p:nvSpPr>
          <p:spPr>
            <a:xfrm>
              <a:off x="216750" y="221850"/>
              <a:ext cx="8710500" cy="4699800"/>
            </a:xfrm>
            <a:prstGeom prst="frame">
              <a:avLst>
                <a:gd name="adj1" fmla="val 1276"/>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23" name="Google Shape;123;p21"/>
            <p:cNvSpPr/>
            <p:nvPr/>
          </p:nvSpPr>
          <p:spPr>
            <a:xfrm>
              <a:off x="396600" y="410700"/>
              <a:ext cx="8350800" cy="4322100"/>
            </a:xfrm>
            <a:prstGeom prst="roundRect">
              <a:avLst>
                <a:gd name="adj" fmla="val 4855"/>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lt2"/>
        </a:solidFill>
        <a:effectLst/>
      </p:bgPr>
    </p:bg>
    <p:spTree>
      <p:nvGrpSpPr>
        <p:cNvPr id="1" name="Shape 124"/>
        <p:cNvGrpSpPr/>
        <p:nvPr/>
      </p:nvGrpSpPr>
      <p:grpSpPr>
        <a:xfrm>
          <a:off x="0" y="0"/>
          <a:ext cx="0" cy="0"/>
          <a:chOff x="0" y="0"/>
          <a:chExt cx="0" cy="0"/>
        </a:xfrm>
      </p:grpSpPr>
      <p:sp>
        <p:nvSpPr>
          <p:cNvPr id="125" name="Google Shape;125;p22"/>
          <p:cNvSpPr/>
          <p:nvPr/>
        </p:nvSpPr>
        <p:spPr>
          <a:xfrm flipH="1">
            <a:off x="175650" y="181500"/>
            <a:ext cx="8792700" cy="4780500"/>
          </a:xfrm>
          <a:prstGeom prst="round2DiagRect">
            <a:avLst>
              <a:gd name="adj1" fmla="val 7265"/>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p:nvPr/>
        </p:nvSpPr>
        <p:spPr>
          <a:xfrm flipH="1">
            <a:off x="175650" y="181500"/>
            <a:ext cx="8792700" cy="4780500"/>
          </a:xfrm>
          <a:prstGeom prst="round2DiagRect">
            <a:avLst>
              <a:gd name="adj1" fmla="val 7265"/>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18" name="Google Shape;18;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19" name="Google Shape;19;p4"/>
          <p:cNvSpPr txBox="1">
            <a:spLocks noGrp="1"/>
          </p:cNvSpPr>
          <p:nvPr>
            <p:ph type="subTitle" idx="1"/>
          </p:nvPr>
        </p:nvSpPr>
        <p:spPr>
          <a:xfrm>
            <a:off x="1919100" y="1128850"/>
            <a:ext cx="5305800" cy="369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p:nvPr/>
        </p:nvSpPr>
        <p:spPr>
          <a:xfrm flipH="1">
            <a:off x="175650" y="181500"/>
            <a:ext cx="8792700" cy="4780500"/>
          </a:xfrm>
          <a:prstGeom prst="round2DiagRect">
            <a:avLst>
              <a:gd name="adj1" fmla="val 7265"/>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2" name="Google Shape;32;p7"/>
          <p:cNvSpPr txBox="1">
            <a:spLocks noGrp="1"/>
          </p:cNvSpPr>
          <p:nvPr>
            <p:ph type="title"/>
          </p:nvPr>
        </p:nvSpPr>
        <p:spPr>
          <a:xfrm>
            <a:off x="720000" y="445025"/>
            <a:ext cx="38520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33" name="Google Shape;33;p7"/>
          <p:cNvSpPr txBox="1">
            <a:spLocks noGrp="1"/>
          </p:cNvSpPr>
          <p:nvPr>
            <p:ph type="body" idx="1"/>
          </p:nvPr>
        </p:nvSpPr>
        <p:spPr>
          <a:xfrm>
            <a:off x="720000" y="1838250"/>
            <a:ext cx="3852000" cy="14670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34" name="Google Shape;34;p7"/>
          <p:cNvSpPr>
            <a:spLocks noGrp="1"/>
          </p:cNvSpPr>
          <p:nvPr>
            <p:ph type="pic" idx="2"/>
          </p:nvPr>
        </p:nvSpPr>
        <p:spPr>
          <a:xfrm>
            <a:off x="4829325" y="535000"/>
            <a:ext cx="3599700" cy="4073400"/>
          </a:xfrm>
          <a:prstGeom prst="rect">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5"/>
        <p:cNvGrpSpPr/>
        <p:nvPr/>
      </p:nvGrpSpPr>
      <p:grpSpPr>
        <a:xfrm>
          <a:off x="0" y="0"/>
          <a:ext cx="0" cy="0"/>
          <a:chOff x="0" y="0"/>
          <a:chExt cx="0" cy="0"/>
        </a:xfrm>
      </p:grpSpPr>
      <p:sp>
        <p:nvSpPr>
          <p:cNvPr id="36" name="Google Shape;36;p8"/>
          <p:cNvSpPr/>
          <p:nvPr/>
        </p:nvSpPr>
        <p:spPr>
          <a:xfrm>
            <a:off x="175650" y="181500"/>
            <a:ext cx="8792700" cy="4780500"/>
          </a:xfrm>
          <a:prstGeom prst="round2DiagRect">
            <a:avLst>
              <a:gd name="adj1" fmla="val 7265"/>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37" name="Google Shape;37;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8"/>
        <p:cNvGrpSpPr/>
        <p:nvPr/>
      </p:nvGrpSpPr>
      <p:grpSpPr>
        <a:xfrm>
          <a:off x="0" y="0"/>
          <a:ext cx="0" cy="0"/>
          <a:chOff x="0" y="0"/>
          <a:chExt cx="0" cy="0"/>
        </a:xfrm>
      </p:grpSpPr>
      <p:sp>
        <p:nvSpPr>
          <p:cNvPr id="39" name="Google Shape;39;p9"/>
          <p:cNvSpPr/>
          <p:nvPr/>
        </p:nvSpPr>
        <p:spPr>
          <a:xfrm flipH="1">
            <a:off x="175650" y="181500"/>
            <a:ext cx="8792700" cy="4780500"/>
          </a:xfrm>
          <a:prstGeom prst="round2DiagRect">
            <a:avLst>
              <a:gd name="adj1" fmla="val 7265"/>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0" name="Google Shape;40;p9"/>
          <p:cNvSpPr txBox="1">
            <a:spLocks noGrp="1"/>
          </p:cNvSpPr>
          <p:nvPr>
            <p:ph type="title"/>
          </p:nvPr>
        </p:nvSpPr>
        <p:spPr>
          <a:xfrm>
            <a:off x="2241425" y="1531800"/>
            <a:ext cx="46611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41" name="Google Shape;41;p9"/>
          <p:cNvSpPr txBox="1">
            <a:spLocks noGrp="1"/>
          </p:cNvSpPr>
          <p:nvPr>
            <p:ph type="subTitle" idx="1"/>
          </p:nvPr>
        </p:nvSpPr>
        <p:spPr>
          <a:xfrm>
            <a:off x="2241475" y="2373600"/>
            <a:ext cx="4661100" cy="123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2"/>
        <p:cNvGrpSpPr/>
        <p:nvPr/>
      </p:nvGrpSpPr>
      <p:grpSpPr>
        <a:xfrm>
          <a:off x="0" y="0"/>
          <a:ext cx="0" cy="0"/>
          <a:chOff x="0" y="0"/>
          <a:chExt cx="0" cy="0"/>
        </a:xfrm>
      </p:grpSpPr>
      <p:sp>
        <p:nvSpPr>
          <p:cNvPr id="43" name="Google Shape;43;p10"/>
          <p:cNvSpPr>
            <a:spLocks noGrp="1"/>
          </p:cNvSpPr>
          <p:nvPr>
            <p:ph type="pic" idx="2"/>
          </p:nvPr>
        </p:nvSpPr>
        <p:spPr>
          <a:xfrm>
            <a:off x="0" y="0"/>
            <a:ext cx="9144000" cy="5143500"/>
          </a:xfrm>
          <a:prstGeom prst="rect">
            <a:avLst/>
          </a:prstGeom>
          <a:noFill/>
          <a:ln>
            <a:noFill/>
          </a:ln>
        </p:spPr>
      </p:sp>
      <p:sp>
        <p:nvSpPr>
          <p:cNvPr id="44" name="Google Shape;44;p10"/>
          <p:cNvSpPr txBox="1">
            <a:spLocks noGrp="1"/>
          </p:cNvSpPr>
          <p:nvPr>
            <p:ph type="title"/>
          </p:nvPr>
        </p:nvSpPr>
        <p:spPr>
          <a:xfrm>
            <a:off x="715100" y="4020400"/>
            <a:ext cx="7713900" cy="5880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1800"/>
              <a:buNone/>
              <a:defRPr sz="25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5"/>
        <p:cNvGrpSpPr/>
        <p:nvPr/>
      </p:nvGrpSpPr>
      <p:grpSpPr>
        <a:xfrm>
          <a:off x="0" y="0"/>
          <a:ext cx="0" cy="0"/>
          <a:chOff x="0" y="0"/>
          <a:chExt cx="0" cy="0"/>
        </a:xfrm>
      </p:grpSpPr>
      <p:sp>
        <p:nvSpPr>
          <p:cNvPr id="46" name="Google Shape;46;p11"/>
          <p:cNvSpPr/>
          <p:nvPr/>
        </p:nvSpPr>
        <p:spPr>
          <a:xfrm flipH="1">
            <a:off x="175650" y="181500"/>
            <a:ext cx="8792700" cy="4780500"/>
          </a:xfrm>
          <a:prstGeom prst="round2DiagRect">
            <a:avLst>
              <a:gd name="adj1" fmla="val 7265"/>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47" name="Google Shape;47;p11"/>
          <p:cNvSpPr txBox="1">
            <a:spLocks noGrp="1"/>
          </p:cNvSpPr>
          <p:nvPr>
            <p:ph type="title" hasCustomPrompt="1"/>
          </p:nvPr>
        </p:nvSpPr>
        <p:spPr>
          <a:xfrm>
            <a:off x="4667475" y="1783950"/>
            <a:ext cx="3761400" cy="1041900"/>
          </a:xfrm>
          <a:prstGeom prst="rect">
            <a:avLst/>
          </a:prstGeom>
        </p:spPr>
        <p:txBody>
          <a:bodyPr spcFirstLastPara="1" wrap="square" lIns="91425" tIns="91425" rIns="91425" bIns="91425" anchor="b" anchorCtr="0">
            <a:noAutofit/>
          </a:bodyPr>
          <a:lstStyle>
            <a:lvl1pPr lvl="0" algn="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8" name="Google Shape;48;p11"/>
          <p:cNvSpPr txBox="1">
            <a:spLocks noGrp="1"/>
          </p:cNvSpPr>
          <p:nvPr>
            <p:ph type="subTitle" idx="1"/>
          </p:nvPr>
        </p:nvSpPr>
        <p:spPr>
          <a:xfrm>
            <a:off x="4667475" y="2902049"/>
            <a:ext cx="3761400" cy="457500"/>
          </a:xfrm>
          <a:prstGeom prst="rect">
            <a:avLst/>
          </a:prstGeom>
          <a:solidFill>
            <a:srgbClr val="EFE0CA">
              <a:alpha val="44650"/>
            </a:srgbClr>
          </a:solidFill>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9"/>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50"/>
        <p:cNvGrpSpPr/>
        <p:nvPr/>
      </p:nvGrpSpPr>
      <p:grpSpPr>
        <a:xfrm>
          <a:off x="0" y="0"/>
          <a:ext cx="0" cy="0"/>
          <a:chOff x="0" y="0"/>
          <a:chExt cx="0" cy="0"/>
        </a:xfrm>
      </p:grpSpPr>
      <p:sp>
        <p:nvSpPr>
          <p:cNvPr id="51" name="Google Shape;51;p13"/>
          <p:cNvSpPr/>
          <p:nvPr/>
        </p:nvSpPr>
        <p:spPr>
          <a:xfrm>
            <a:off x="175650" y="181500"/>
            <a:ext cx="8792700" cy="4780500"/>
          </a:xfrm>
          <a:prstGeom prst="round2DiagRect">
            <a:avLst>
              <a:gd name="adj1" fmla="val 7265"/>
              <a:gd name="adj2" fmla="val 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52" name="Google Shape;5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3" name="Google Shape;53;p13"/>
          <p:cNvSpPr txBox="1">
            <a:spLocks noGrp="1"/>
          </p:cNvSpPr>
          <p:nvPr>
            <p:ph type="title" idx="2" hasCustomPrompt="1"/>
          </p:nvPr>
        </p:nvSpPr>
        <p:spPr>
          <a:xfrm>
            <a:off x="870813" y="1627583"/>
            <a:ext cx="734700" cy="447600"/>
          </a:xfrm>
          <a:prstGeom prst="rect">
            <a:avLst/>
          </a:prstGeom>
          <a:solidFill>
            <a:srgbClr val="EFE0CA">
              <a:alpha val="4431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4" name="Google Shape;54;p13"/>
          <p:cNvSpPr txBox="1">
            <a:spLocks noGrp="1"/>
          </p:cNvSpPr>
          <p:nvPr>
            <p:ph type="title" idx="3" hasCustomPrompt="1"/>
          </p:nvPr>
        </p:nvSpPr>
        <p:spPr>
          <a:xfrm>
            <a:off x="7538488" y="1627566"/>
            <a:ext cx="734700" cy="447600"/>
          </a:xfrm>
          <a:prstGeom prst="rect">
            <a:avLst/>
          </a:prstGeom>
          <a:solidFill>
            <a:srgbClr val="EFE0CA">
              <a:alpha val="4431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5" name="Google Shape;55;p13"/>
          <p:cNvSpPr txBox="1">
            <a:spLocks noGrp="1"/>
          </p:cNvSpPr>
          <p:nvPr>
            <p:ph type="title" idx="4" hasCustomPrompt="1"/>
          </p:nvPr>
        </p:nvSpPr>
        <p:spPr>
          <a:xfrm>
            <a:off x="870813" y="2589271"/>
            <a:ext cx="734700" cy="447600"/>
          </a:xfrm>
          <a:prstGeom prst="rect">
            <a:avLst/>
          </a:prstGeom>
          <a:solidFill>
            <a:srgbClr val="EFE0CA">
              <a:alpha val="4431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title" idx="5" hasCustomPrompt="1"/>
          </p:nvPr>
        </p:nvSpPr>
        <p:spPr>
          <a:xfrm>
            <a:off x="7538488" y="2589279"/>
            <a:ext cx="734700" cy="447600"/>
          </a:xfrm>
          <a:prstGeom prst="rect">
            <a:avLst/>
          </a:prstGeom>
          <a:solidFill>
            <a:srgbClr val="EFE0CA">
              <a:alpha val="4431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 name="Google Shape;57;p13"/>
          <p:cNvSpPr txBox="1">
            <a:spLocks noGrp="1"/>
          </p:cNvSpPr>
          <p:nvPr>
            <p:ph type="title" idx="6" hasCustomPrompt="1"/>
          </p:nvPr>
        </p:nvSpPr>
        <p:spPr>
          <a:xfrm>
            <a:off x="870813" y="3550983"/>
            <a:ext cx="734700" cy="447600"/>
          </a:xfrm>
          <a:prstGeom prst="rect">
            <a:avLst/>
          </a:prstGeom>
          <a:solidFill>
            <a:srgbClr val="EFE0CA">
              <a:alpha val="4431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title" idx="7" hasCustomPrompt="1"/>
          </p:nvPr>
        </p:nvSpPr>
        <p:spPr>
          <a:xfrm>
            <a:off x="7538488" y="3550966"/>
            <a:ext cx="734700" cy="447600"/>
          </a:xfrm>
          <a:prstGeom prst="rect">
            <a:avLst/>
          </a:prstGeom>
          <a:solidFill>
            <a:srgbClr val="EFE0CA">
              <a:alpha val="4431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a:spLocks noGrp="1"/>
          </p:cNvSpPr>
          <p:nvPr>
            <p:ph type="subTitle" idx="1"/>
          </p:nvPr>
        </p:nvSpPr>
        <p:spPr>
          <a:xfrm>
            <a:off x="1757925" y="1627575"/>
            <a:ext cx="24732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Fira Sans"/>
              <a:buNone/>
              <a:defRPr sz="1800">
                <a:solidFill>
                  <a:schemeClr val="dk1"/>
                </a:solidFill>
                <a:latin typeface="Fira Sans Medium"/>
                <a:ea typeface="Fira Sans Medium"/>
                <a:cs typeface="Fira Sans Medium"/>
                <a:sym typeface="Fira Sans Medium"/>
              </a:defRPr>
            </a:lvl1pPr>
            <a:lvl2pPr lvl="1" rtl="0">
              <a:lnSpc>
                <a:spcPct val="100000"/>
              </a:lnSpc>
              <a:spcBef>
                <a:spcPts val="0"/>
              </a:spcBef>
              <a:spcAft>
                <a:spcPts val="0"/>
              </a:spcAft>
              <a:buSzPts val="2000"/>
              <a:buFont typeface="Fira Sans"/>
              <a:buNone/>
              <a:defRPr sz="2000" b="1">
                <a:latin typeface="Fira Sans"/>
                <a:ea typeface="Fira Sans"/>
                <a:cs typeface="Fira Sans"/>
                <a:sym typeface="Fira Sans"/>
              </a:defRPr>
            </a:lvl2pPr>
            <a:lvl3pPr lvl="2" rtl="0">
              <a:lnSpc>
                <a:spcPct val="100000"/>
              </a:lnSpc>
              <a:spcBef>
                <a:spcPts val="0"/>
              </a:spcBef>
              <a:spcAft>
                <a:spcPts val="0"/>
              </a:spcAft>
              <a:buSzPts val="2000"/>
              <a:buFont typeface="Fira Sans"/>
              <a:buNone/>
              <a:defRPr sz="2000" b="1">
                <a:latin typeface="Fira Sans"/>
                <a:ea typeface="Fira Sans"/>
                <a:cs typeface="Fira Sans"/>
                <a:sym typeface="Fira Sans"/>
              </a:defRPr>
            </a:lvl3pPr>
            <a:lvl4pPr lvl="3" rtl="0">
              <a:lnSpc>
                <a:spcPct val="100000"/>
              </a:lnSpc>
              <a:spcBef>
                <a:spcPts val="0"/>
              </a:spcBef>
              <a:spcAft>
                <a:spcPts val="0"/>
              </a:spcAft>
              <a:buSzPts val="2000"/>
              <a:buFont typeface="Fira Sans"/>
              <a:buNone/>
              <a:defRPr sz="2000" b="1">
                <a:latin typeface="Fira Sans"/>
                <a:ea typeface="Fira Sans"/>
                <a:cs typeface="Fira Sans"/>
                <a:sym typeface="Fira Sans"/>
              </a:defRPr>
            </a:lvl4pPr>
            <a:lvl5pPr lvl="4" rtl="0">
              <a:lnSpc>
                <a:spcPct val="100000"/>
              </a:lnSpc>
              <a:spcBef>
                <a:spcPts val="0"/>
              </a:spcBef>
              <a:spcAft>
                <a:spcPts val="0"/>
              </a:spcAft>
              <a:buSzPts val="2000"/>
              <a:buFont typeface="Fira Sans"/>
              <a:buNone/>
              <a:defRPr sz="2000" b="1">
                <a:latin typeface="Fira Sans"/>
                <a:ea typeface="Fira Sans"/>
                <a:cs typeface="Fira Sans"/>
                <a:sym typeface="Fira Sans"/>
              </a:defRPr>
            </a:lvl5pPr>
            <a:lvl6pPr lvl="5" rtl="0">
              <a:lnSpc>
                <a:spcPct val="100000"/>
              </a:lnSpc>
              <a:spcBef>
                <a:spcPts val="0"/>
              </a:spcBef>
              <a:spcAft>
                <a:spcPts val="0"/>
              </a:spcAft>
              <a:buSzPts val="2000"/>
              <a:buFont typeface="Fira Sans"/>
              <a:buNone/>
              <a:defRPr sz="2000" b="1">
                <a:latin typeface="Fira Sans"/>
                <a:ea typeface="Fira Sans"/>
                <a:cs typeface="Fira Sans"/>
                <a:sym typeface="Fira Sans"/>
              </a:defRPr>
            </a:lvl6pPr>
            <a:lvl7pPr lvl="6" rtl="0">
              <a:lnSpc>
                <a:spcPct val="100000"/>
              </a:lnSpc>
              <a:spcBef>
                <a:spcPts val="0"/>
              </a:spcBef>
              <a:spcAft>
                <a:spcPts val="0"/>
              </a:spcAft>
              <a:buSzPts val="2000"/>
              <a:buFont typeface="Fira Sans"/>
              <a:buNone/>
              <a:defRPr sz="2000" b="1">
                <a:latin typeface="Fira Sans"/>
                <a:ea typeface="Fira Sans"/>
                <a:cs typeface="Fira Sans"/>
                <a:sym typeface="Fira Sans"/>
              </a:defRPr>
            </a:lvl7pPr>
            <a:lvl8pPr lvl="7" rtl="0">
              <a:lnSpc>
                <a:spcPct val="100000"/>
              </a:lnSpc>
              <a:spcBef>
                <a:spcPts val="0"/>
              </a:spcBef>
              <a:spcAft>
                <a:spcPts val="0"/>
              </a:spcAft>
              <a:buSzPts val="2000"/>
              <a:buFont typeface="Fira Sans"/>
              <a:buNone/>
              <a:defRPr sz="2000" b="1">
                <a:latin typeface="Fira Sans"/>
                <a:ea typeface="Fira Sans"/>
                <a:cs typeface="Fira Sans"/>
                <a:sym typeface="Fira Sans"/>
              </a:defRPr>
            </a:lvl8pPr>
            <a:lvl9pPr lvl="8" rtl="0">
              <a:lnSpc>
                <a:spcPct val="100000"/>
              </a:lnSpc>
              <a:spcBef>
                <a:spcPts val="0"/>
              </a:spcBef>
              <a:spcAft>
                <a:spcPts val="0"/>
              </a:spcAft>
              <a:buSzPts val="2000"/>
              <a:buFont typeface="Fira Sans"/>
              <a:buNone/>
              <a:defRPr sz="2000" b="1">
                <a:latin typeface="Fira Sans"/>
                <a:ea typeface="Fira Sans"/>
                <a:cs typeface="Fira Sans"/>
                <a:sym typeface="Fira Sans"/>
              </a:defRPr>
            </a:lvl9pPr>
          </a:lstStyle>
          <a:p>
            <a:endParaRPr/>
          </a:p>
        </p:txBody>
      </p:sp>
      <p:sp>
        <p:nvSpPr>
          <p:cNvPr id="60" name="Google Shape;60;p13"/>
          <p:cNvSpPr txBox="1">
            <a:spLocks noGrp="1"/>
          </p:cNvSpPr>
          <p:nvPr>
            <p:ph type="subTitle" idx="8"/>
          </p:nvPr>
        </p:nvSpPr>
        <p:spPr>
          <a:xfrm>
            <a:off x="1757900" y="2589277"/>
            <a:ext cx="24732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Fira Sans"/>
              <a:buNone/>
              <a:defRPr sz="1800">
                <a:solidFill>
                  <a:schemeClr val="dk1"/>
                </a:solidFill>
                <a:latin typeface="Fira Sans Medium"/>
                <a:ea typeface="Fira Sans Medium"/>
                <a:cs typeface="Fira Sans Medium"/>
                <a:sym typeface="Fira Sans Medium"/>
              </a:defRPr>
            </a:lvl1pPr>
            <a:lvl2pPr lvl="1" rtl="0">
              <a:lnSpc>
                <a:spcPct val="100000"/>
              </a:lnSpc>
              <a:spcBef>
                <a:spcPts val="0"/>
              </a:spcBef>
              <a:spcAft>
                <a:spcPts val="0"/>
              </a:spcAft>
              <a:buSzPts val="2000"/>
              <a:buFont typeface="Fira Sans"/>
              <a:buNone/>
              <a:defRPr sz="2000" b="1">
                <a:latin typeface="Fira Sans"/>
                <a:ea typeface="Fira Sans"/>
                <a:cs typeface="Fira Sans"/>
                <a:sym typeface="Fira Sans"/>
              </a:defRPr>
            </a:lvl2pPr>
            <a:lvl3pPr lvl="2" rtl="0">
              <a:lnSpc>
                <a:spcPct val="100000"/>
              </a:lnSpc>
              <a:spcBef>
                <a:spcPts val="0"/>
              </a:spcBef>
              <a:spcAft>
                <a:spcPts val="0"/>
              </a:spcAft>
              <a:buSzPts val="2000"/>
              <a:buFont typeface="Fira Sans"/>
              <a:buNone/>
              <a:defRPr sz="2000" b="1">
                <a:latin typeface="Fira Sans"/>
                <a:ea typeface="Fira Sans"/>
                <a:cs typeface="Fira Sans"/>
                <a:sym typeface="Fira Sans"/>
              </a:defRPr>
            </a:lvl3pPr>
            <a:lvl4pPr lvl="3" rtl="0">
              <a:lnSpc>
                <a:spcPct val="100000"/>
              </a:lnSpc>
              <a:spcBef>
                <a:spcPts val="0"/>
              </a:spcBef>
              <a:spcAft>
                <a:spcPts val="0"/>
              </a:spcAft>
              <a:buSzPts val="2000"/>
              <a:buFont typeface="Fira Sans"/>
              <a:buNone/>
              <a:defRPr sz="2000" b="1">
                <a:latin typeface="Fira Sans"/>
                <a:ea typeface="Fira Sans"/>
                <a:cs typeface="Fira Sans"/>
                <a:sym typeface="Fira Sans"/>
              </a:defRPr>
            </a:lvl4pPr>
            <a:lvl5pPr lvl="4" rtl="0">
              <a:lnSpc>
                <a:spcPct val="100000"/>
              </a:lnSpc>
              <a:spcBef>
                <a:spcPts val="0"/>
              </a:spcBef>
              <a:spcAft>
                <a:spcPts val="0"/>
              </a:spcAft>
              <a:buSzPts val="2000"/>
              <a:buFont typeface="Fira Sans"/>
              <a:buNone/>
              <a:defRPr sz="2000" b="1">
                <a:latin typeface="Fira Sans"/>
                <a:ea typeface="Fira Sans"/>
                <a:cs typeface="Fira Sans"/>
                <a:sym typeface="Fira Sans"/>
              </a:defRPr>
            </a:lvl5pPr>
            <a:lvl6pPr lvl="5" rtl="0">
              <a:lnSpc>
                <a:spcPct val="100000"/>
              </a:lnSpc>
              <a:spcBef>
                <a:spcPts val="0"/>
              </a:spcBef>
              <a:spcAft>
                <a:spcPts val="0"/>
              </a:spcAft>
              <a:buSzPts val="2000"/>
              <a:buFont typeface="Fira Sans"/>
              <a:buNone/>
              <a:defRPr sz="2000" b="1">
                <a:latin typeface="Fira Sans"/>
                <a:ea typeface="Fira Sans"/>
                <a:cs typeface="Fira Sans"/>
                <a:sym typeface="Fira Sans"/>
              </a:defRPr>
            </a:lvl6pPr>
            <a:lvl7pPr lvl="6" rtl="0">
              <a:lnSpc>
                <a:spcPct val="100000"/>
              </a:lnSpc>
              <a:spcBef>
                <a:spcPts val="0"/>
              </a:spcBef>
              <a:spcAft>
                <a:spcPts val="0"/>
              </a:spcAft>
              <a:buSzPts val="2000"/>
              <a:buFont typeface="Fira Sans"/>
              <a:buNone/>
              <a:defRPr sz="2000" b="1">
                <a:latin typeface="Fira Sans"/>
                <a:ea typeface="Fira Sans"/>
                <a:cs typeface="Fira Sans"/>
                <a:sym typeface="Fira Sans"/>
              </a:defRPr>
            </a:lvl7pPr>
            <a:lvl8pPr lvl="7" rtl="0">
              <a:lnSpc>
                <a:spcPct val="100000"/>
              </a:lnSpc>
              <a:spcBef>
                <a:spcPts val="0"/>
              </a:spcBef>
              <a:spcAft>
                <a:spcPts val="0"/>
              </a:spcAft>
              <a:buSzPts val="2000"/>
              <a:buFont typeface="Fira Sans"/>
              <a:buNone/>
              <a:defRPr sz="2000" b="1">
                <a:latin typeface="Fira Sans"/>
                <a:ea typeface="Fira Sans"/>
                <a:cs typeface="Fira Sans"/>
                <a:sym typeface="Fira Sans"/>
              </a:defRPr>
            </a:lvl8pPr>
            <a:lvl9pPr lvl="8" rtl="0">
              <a:lnSpc>
                <a:spcPct val="100000"/>
              </a:lnSpc>
              <a:spcBef>
                <a:spcPts val="0"/>
              </a:spcBef>
              <a:spcAft>
                <a:spcPts val="0"/>
              </a:spcAft>
              <a:buSzPts val="2000"/>
              <a:buFont typeface="Fira Sans"/>
              <a:buNone/>
              <a:defRPr sz="2000" b="1">
                <a:latin typeface="Fira Sans"/>
                <a:ea typeface="Fira Sans"/>
                <a:cs typeface="Fira Sans"/>
                <a:sym typeface="Fira Sans"/>
              </a:defRPr>
            </a:lvl9pPr>
          </a:lstStyle>
          <a:p>
            <a:endParaRPr/>
          </a:p>
        </p:txBody>
      </p:sp>
      <p:sp>
        <p:nvSpPr>
          <p:cNvPr id="61" name="Google Shape;61;p13"/>
          <p:cNvSpPr txBox="1">
            <a:spLocks noGrp="1"/>
          </p:cNvSpPr>
          <p:nvPr>
            <p:ph type="subTitle" idx="9"/>
          </p:nvPr>
        </p:nvSpPr>
        <p:spPr>
          <a:xfrm>
            <a:off x="1757900" y="3550975"/>
            <a:ext cx="2473200" cy="44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000"/>
              <a:buFont typeface="Fira Sans"/>
              <a:buNone/>
              <a:defRPr sz="1800">
                <a:solidFill>
                  <a:schemeClr val="dk1"/>
                </a:solidFill>
                <a:latin typeface="Fira Sans Medium"/>
                <a:ea typeface="Fira Sans Medium"/>
                <a:cs typeface="Fira Sans Medium"/>
                <a:sym typeface="Fira Sans Medium"/>
              </a:defRPr>
            </a:lvl1pPr>
            <a:lvl2pPr lvl="1" rtl="0">
              <a:lnSpc>
                <a:spcPct val="100000"/>
              </a:lnSpc>
              <a:spcBef>
                <a:spcPts val="0"/>
              </a:spcBef>
              <a:spcAft>
                <a:spcPts val="0"/>
              </a:spcAft>
              <a:buSzPts val="2000"/>
              <a:buFont typeface="Fira Sans"/>
              <a:buNone/>
              <a:defRPr sz="2000" b="1">
                <a:latin typeface="Fira Sans"/>
                <a:ea typeface="Fira Sans"/>
                <a:cs typeface="Fira Sans"/>
                <a:sym typeface="Fira Sans"/>
              </a:defRPr>
            </a:lvl2pPr>
            <a:lvl3pPr lvl="2" rtl="0">
              <a:lnSpc>
                <a:spcPct val="100000"/>
              </a:lnSpc>
              <a:spcBef>
                <a:spcPts val="0"/>
              </a:spcBef>
              <a:spcAft>
                <a:spcPts val="0"/>
              </a:spcAft>
              <a:buSzPts val="2000"/>
              <a:buFont typeface="Fira Sans"/>
              <a:buNone/>
              <a:defRPr sz="2000" b="1">
                <a:latin typeface="Fira Sans"/>
                <a:ea typeface="Fira Sans"/>
                <a:cs typeface="Fira Sans"/>
                <a:sym typeface="Fira Sans"/>
              </a:defRPr>
            </a:lvl3pPr>
            <a:lvl4pPr lvl="3" rtl="0">
              <a:lnSpc>
                <a:spcPct val="100000"/>
              </a:lnSpc>
              <a:spcBef>
                <a:spcPts val="0"/>
              </a:spcBef>
              <a:spcAft>
                <a:spcPts val="0"/>
              </a:spcAft>
              <a:buSzPts val="2000"/>
              <a:buFont typeface="Fira Sans"/>
              <a:buNone/>
              <a:defRPr sz="2000" b="1">
                <a:latin typeface="Fira Sans"/>
                <a:ea typeface="Fira Sans"/>
                <a:cs typeface="Fira Sans"/>
                <a:sym typeface="Fira Sans"/>
              </a:defRPr>
            </a:lvl4pPr>
            <a:lvl5pPr lvl="4" rtl="0">
              <a:lnSpc>
                <a:spcPct val="100000"/>
              </a:lnSpc>
              <a:spcBef>
                <a:spcPts val="0"/>
              </a:spcBef>
              <a:spcAft>
                <a:spcPts val="0"/>
              </a:spcAft>
              <a:buSzPts val="2000"/>
              <a:buFont typeface="Fira Sans"/>
              <a:buNone/>
              <a:defRPr sz="2000" b="1">
                <a:latin typeface="Fira Sans"/>
                <a:ea typeface="Fira Sans"/>
                <a:cs typeface="Fira Sans"/>
                <a:sym typeface="Fira Sans"/>
              </a:defRPr>
            </a:lvl5pPr>
            <a:lvl6pPr lvl="5" rtl="0">
              <a:lnSpc>
                <a:spcPct val="100000"/>
              </a:lnSpc>
              <a:spcBef>
                <a:spcPts val="0"/>
              </a:spcBef>
              <a:spcAft>
                <a:spcPts val="0"/>
              </a:spcAft>
              <a:buSzPts val="2000"/>
              <a:buFont typeface="Fira Sans"/>
              <a:buNone/>
              <a:defRPr sz="2000" b="1">
                <a:latin typeface="Fira Sans"/>
                <a:ea typeface="Fira Sans"/>
                <a:cs typeface="Fira Sans"/>
                <a:sym typeface="Fira Sans"/>
              </a:defRPr>
            </a:lvl6pPr>
            <a:lvl7pPr lvl="6" rtl="0">
              <a:lnSpc>
                <a:spcPct val="100000"/>
              </a:lnSpc>
              <a:spcBef>
                <a:spcPts val="0"/>
              </a:spcBef>
              <a:spcAft>
                <a:spcPts val="0"/>
              </a:spcAft>
              <a:buSzPts val="2000"/>
              <a:buFont typeface="Fira Sans"/>
              <a:buNone/>
              <a:defRPr sz="2000" b="1">
                <a:latin typeface="Fira Sans"/>
                <a:ea typeface="Fira Sans"/>
                <a:cs typeface="Fira Sans"/>
                <a:sym typeface="Fira Sans"/>
              </a:defRPr>
            </a:lvl7pPr>
            <a:lvl8pPr lvl="7" rtl="0">
              <a:lnSpc>
                <a:spcPct val="100000"/>
              </a:lnSpc>
              <a:spcBef>
                <a:spcPts val="0"/>
              </a:spcBef>
              <a:spcAft>
                <a:spcPts val="0"/>
              </a:spcAft>
              <a:buSzPts val="2000"/>
              <a:buFont typeface="Fira Sans"/>
              <a:buNone/>
              <a:defRPr sz="2000" b="1">
                <a:latin typeface="Fira Sans"/>
                <a:ea typeface="Fira Sans"/>
                <a:cs typeface="Fira Sans"/>
                <a:sym typeface="Fira Sans"/>
              </a:defRPr>
            </a:lvl8pPr>
            <a:lvl9pPr lvl="8" rtl="0">
              <a:lnSpc>
                <a:spcPct val="100000"/>
              </a:lnSpc>
              <a:spcBef>
                <a:spcPts val="0"/>
              </a:spcBef>
              <a:spcAft>
                <a:spcPts val="0"/>
              </a:spcAft>
              <a:buSzPts val="2000"/>
              <a:buFont typeface="Fira Sans"/>
              <a:buNone/>
              <a:defRPr sz="2000" b="1">
                <a:latin typeface="Fira Sans"/>
                <a:ea typeface="Fira Sans"/>
                <a:cs typeface="Fira Sans"/>
                <a:sym typeface="Fira Sans"/>
              </a:defRPr>
            </a:lvl9pPr>
          </a:lstStyle>
          <a:p>
            <a:endParaRPr/>
          </a:p>
        </p:txBody>
      </p:sp>
      <p:sp>
        <p:nvSpPr>
          <p:cNvPr id="62" name="Google Shape;62;p13"/>
          <p:cNvSpPr txBox="1">
            <a:spLocks noGrp="1"/>
          </p:cNvSpPr>
          <p:nvPr>
            <p:ph type="subTitle" idx="13"/>
          </p:nvPr>
        </p:nvSpPr>
        <p:spPr>
          <a:xfrm>
            <a:off x="4912900" y="1627575"/>
            <a:ext cx="2473200" cy="447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000"/>
              <a:buFont typeface="Fira Sans"/>
              <a:buNone/>
              <a:defRPr sz="1800">
                <a:solidFill>
                  <a:schemeClr val="dk1"/>
                </a:solidFill>
                <a:latin typeface="Fira Sans Medium"/>
                <a:ea typeface="Fira Sans Medium"/>
                <a:cs typeface="Fira Sans Medium"/>
                <a:sym typeface="Fira Sans Medium"/>
              </a:defRPr>
            </a:lvl1pPr>
            <a:lvl2pPr lvl="1" rtl="0">
              <a:lnSpc>
                <a:spcPct val="100000"/>
              </a:lnSpc>
              <a:spcBef>
                <a:spcPts val="0"/>
              </a:spcBef>
              <a:spcAft>
                <a:spcPts val="0"/>
              </a:spcAft>
              <a:buSzPts val="2000"/>
              <a:buFont typeface="Fira Sans"/>
              <a:buNone/>
              <a:defRPr sz="2000" b="1">
                <a:latin typeface="Fira Sans"/>
                <a:ea typeface="Fira Sans"/>
                <a:cs typeface="Fira Sans"/>
                <a:sym typeface="Fira Sans"/>
              </a:defRPr>
            </a:lvl2pPr>
            <a:lvl3pPr lvl="2" rtl="0">
              <a:lnSpc>
                <a:spcPct val="100000"/>
              </a:lnSpc>
              <a:spcBef>
                <a:spcPts val="0"/>
              </a:spcBef>
              <a:spcAft>
                <a:spcPts val="0"/>
              </a:spcAft>
              <a:buSzPts val="2000"/>
              <a:buFont typeface="Fira Sans"/>
              <a:buNone/>
              <a:defRPr sz="2000" b="1">
                <a:latin typeface="Fira Sans"/>
                <a:ea typeface="Fira Sans"/>
                <a:cs typeface="Fira Sans"/>
                <a:sym typeface="Fira Sans"/>
              </a:defRPr>
            </a:lvl3pPr>
            <a:lvl4pPr lvl="3" rtl="0">
              <a:lnSpc>
                <a:spcPct val="100000"/>
              </a:lnSpc>
              <a:spcBef>
                <a:spcPts val="0"/>
              </a:spcBef>
              <a:spcAft>
                <a:spcPts val="0"/>
              </a:spcAft>
              <a:buSzPts val="2000"/>
              <a:buFont typeface="Fira Sans"/>
              <a:buNone/>
              <a:defRPr sz="2000" b="1">
                <a:latin typeface="Fira Sans"/>
                <a:ea typeface="Fira Sans"/>
                <a:cs typeface="Fira Sans"/>
                <a:sym typeface="Fira Sans"/>
              </a:defRPr>
            </a:lvl4pPr>
            <a:lvl5pPr lvl="4" rtl="0">
              <a:lnSpc>
                <a:spcPct val="100000"/>
              </a:lnSpc>
              <a:spcBef>
                <a:spcPts val="0"/>
              </a:spcBef>
              <a:spcAft>
                <a:spcPts val="0"/>
              </a:spcAft>
              <a:buSzPts val="2000"/>
              <a:buFont typeface="Fira Sans"/>
              <a:buNone/>
              <a:defRPr sz="2000" b="1">
                <a:latin typeface="Fira Sans"/>
                <a:ea typeface="Fira Sans"/>
                <a:cs typeface="Fira Sans"/>
                <a:sym typeface="Fira Sans"/>
              </a:defRPr>
            </a:lvl5pPr>
            <a:lvl6pPr lvl="5" rtl="0">
              <a:lnSpc>
                <a:spcPct val="100000"/>
              </a:lnSpc>
              <a:spcBef>
                <a:spcPts val="0"/>
              </a:spcBef>
              <a:spcAft>
                <a:spcPts val="0"/>
              </a:spcAft>
              <a:buSzPts val="2000"/>
              <a:buFont typeface="Fira Sans"/>
              <a:buNone/>
              <a:defRPr sz="2000" b="1">
                <a:latin typeface="Fira Sans"/>
                <a:ea typeface="Fira Sans"/>
                <a:cs typeface="Fira Sans"/>
                <a:sym typeface="Fira Sans"/>
              </a:defRPr>
            </a:lvl6pPr>
            <a:lvl7pPr lvl="6" rtl="0">
              <a:lnSpc>
                <a:spcPct val="100000"/>
              </a:lnSpc>
              <a:spcBef>
                <a:spcPts val="0"/>
              </a:spcBef>
              <a:spcAft>
                <a:spcPts val="0"/>
              </a:spcAft>
              <a:buSzPts val="2000"/>
              <a:buFont typeface="Fira Sans"/>
              <a:buNone/>
              <a:defRPr sz="2000" b="1">
                <a:latin typeface="Fira Sans"/>
                <a:ea typeface="Fira Sans"/>
                <a:cs typeface="Fira Sans"/>
                <a:sym typeface="Fira Sans"/>
              </a:defRPr>
            </a:lvl7pPr>
            <a:lvl8pPr lvl="7" rtl="0">
              <a:lnSpc>
                <a:spcPct val="100000"/>
              </a:lnSpc>
              <a:spcBef>
                <a:spcPts val="0"/>
              </a:spcBef>
              <a:spcAft>
                <a:spcPts val="0"/>
              </a:spcAft>
              <a:buSzPts val="2000"/>
              <a:buFont typeface="Fira Sans"/>
              <a:buNone/>
              <a:defRPr sz="2000" b="1">
                <a:latin typeface="Fira Sans"/>
                <a:ea typeface="Fira Sans"/>
                <a:cs typeface="Fira Sans"/>
                <a:sym typeface="Fira Sans"/>
              </a:defRPr>
            </a:lvl8pPr>
            <a:lvl9pPr lvl="8" rtl="0">
              <a:lnSpc>
                <a:spcPct val="100000"/>
              </a:lnSpc>
              <a:spcBef>
                <a:spcPts val="0"/>
              </a:spcBef>
              <a:spcAft>
                <a:spcPts val="0"/>
              </a:spcAft>
              <a:buSzPts val="2000"/>
              <a:buFont typeface="Fira Sans"/>
              <a:buNone/>
              <a:defRPr sz="2000" b="1">
                <a:latin typeface="Fira Sans"/>
                <a:ea typeface="Fira Sans"/>
                <a:cs typeface="Fira Sans"/>
                <a:sym typeface="Fira Sans"/>
              </a:defRPr>
            </a:lvl9pPr>
          </a:lstStyle>
          <a:p>
            <a:endParaRPr/>
          </a:p>
        </p:txBody>
      </p:sp>
      <p:sp>
        <p:nvSpPr>
          <p:cNvPr id="63" name="Google Shape;63;p13"/>
          <p:cNvSpPr txBox="1">
            <a:spLocks noGrp="1"/>
          </p:cNvSpPr>
          <p:nvPr>
            <p:ph type="subTitle" idx="14"/>
          </p:nvPr>
        </p:nvSpPr>
        <p:spPr>
          <a:xfrm>
            <a:off x="4912875" y="2589275"/>
            <a:ext cx="2473200" cy="447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000"/>
              <a:buFont typeface="Fira Sans"/>
              <a:buNone/>
              <a:defRPr sz="1800">
                <a:solidFill>
                  <a:schemeClr val="dk1"/>
                </a:solidFill>
                <a:latin typeface="Fira Sans Medium"/>
                <a:ea typeface="Fira Sans Medium"/>
                <a:cs typeface="Fira Sans Medium"/>
                <a:sym typeface="Fira Sans Medium"/>
              </a:defRPr>
            </a:lvl1pPr>
            <a:lvl2pPr lvl="1" rtl="0">
              <a:lnSpc>
                <a:spcPct val="100000"/>
              </a:lnSpc>
              <a:spcBef>
                <a:spcPts val="0"/>
              </a:spcBef>
              <a:spcAft>
                <a:spcPts val="0"/>
              </a:spcAft>
              <a:buSzPts val="2000"/>
              <a:buFont typeface="Fira Sans"/>
              <a:buNone/>
              <a:defRPr sz="2000" b="1">
                <a:latin typeface="Fira Sans"/>
                <a:ea typeface="Fira Sans"/>
                <a:cs typeface="Fira Sans"/>
                <a:sym typeface="Fira Sans"/>
              </a:defRPr>
            </a:lvl2pPr>
            <a:lvl3pPr lvl="2" rtl="0">
              <a:lnSpc>
                <a:spcPct val="100000"/>
              </a:lnSpc>
              <a:spcBef>
                <a:spcPts val="0"/>
              </a:spcBef>
              <a:spcAft>
                <a:spcPts val="0"/>
              </a:spcAft>
              <a:buSzPts val="2000"/>
              <a:buFont typeface="Fira Sans"/>
              <a:buNone/>
              <a:defRPr sz="2000" b="1">
                <a:latin typeface="Fira Sans"/>
                <a:ea typeface="Fira Sans"/>
                <a:cs typeface="Fira Sans"/>
                <a:sym typeface="Fira Sans"/>
              </a:defRPr>
            </a:lvl3pPr>
            <a:lvl4pPr lvl="3" rtl="0">
              <a:lnSpc>
                <a:spcPct val="100000"/>
              </a:lnSpc>
              <a:spcBef>
                <a:spcPts val="0"/>
              </a:spcBef>
              <a:spcAft>
                <a:spcPts val="0"/>
              </a:spcAft>
              <a:buSzPts val="2000"/>
              <a:buFont typeface="Fira Sans"/>
              <a:buNone/>
              <a:defRPr sz="2000" b="1">
                <a:latin typeface="Fira Sans"/>
                <a:ea typeface="Fira Sans"/>
                <a:cs typeface="Fira Sans"/>
                <a:sym typeface="Fira Sans"/>
              </a:defRPr>
            </a:lvl4pPr>
            <a:lvl5pPr lvl="4" rtl="0">
              <a:lnSpc>
                <a:spcPct val="100000"/>
              </a:lnSpc>
              <a:spcBef>
                <a:spcPts val="0"/>
              </a:spcBef>
              <a:spcAft>
                <a:spcPts val="0"/>
              </a:spcAft>
              <a:buSzPts val="2000"/>
              <a:buFont typeface="Fira Sans"/>
              <a:buNone/>
              <a:defRPr sz="2000" b="1">
                <a:latin typeface="Fira Sans"/>
                <a:ea typeface="Fira Sans"/>
                <a:cs typeface="Fira Sans"/>
                <a:sym typeface="Fira Sans"/>
              </a:defRPr>
            </a:lvl5pPr>
            <a:lvl6pPr lvl="5" rtl="0">
              <a:lnSpc>
                <a:spcPct val="100000"/>
              </a:lnSpc>
              <a:spcBef>
                <a:spcPts val="0"/>
              </a:spcBef>
              <a:spcAft>
                <a:spcPts val="0"/>
              </a:spcAft>
              <a:buSzPts val="2000"/>
              <a:buFont typeface="Fira Sans"/>
              <a:buNone/>
              <a:defRPr sz="2000" b="1">
                <a:latin typeface="Fira Sans"/>
                <a:ea typeface="Fira Sans"/>
                <a:cs typeface="Fira Sans"/>
                <a:sym typeface="Fira Sans"/>
              </a:defRPr>
            </a:lvl6pPr>
            <a:lvl7pPr lvl="6" rtl="0">
              <a:lnSpc>
                <a:spcPct val="100000"/>
              </a:lnSpc>
              <a:spcBef>
                <a:spcPts val="0"/>
              </a:spcBef>
              <a:spcAft>
                <a:spcPts val="0"/>
              </a:spcAft>
              <a:buSzPts val="2000"/>
              <a:buFont typeface="Fira Sans"/>
              <a:buNone/>
              <a:defRPr sz="2000" b="1">
                <a:latin typeface="Fira Sans"/>
                <a:ea typeface="Fira Sans"/>
                <a:cs typeface="Fira Sans"/>
                <a:sym typeface="Fira Sans"/>
              </a:defRPr>
            </a:lvl7pPr>
            <a:lvl8pPr lvl="7" rtl="0">
              <a:lnSpc>
                <a:spcPct val="100000"/>
              </a:lnSpc>
              <a:spcBef>
                <a:spcPts val="0"/>
              </a:spcBef>
              <a:spcAft>
                <a:spcPts val="0"/>
              </a:spcAft>
              <a:buSzPts val="2000"/>
              <a:buFont typeface="Fira Sans"/>
              <a:buNone/>
              <a:defRPr sz="2000" b="1">
                <a:latin typeface="Fira Sans"/>
                <a:ea typeface="Fira Sans"/>
                <a:cs typeface="Fira Sans"/>
                <a:sym typeface="Fira Sans"/>
              </a:defRPr>
            </a:lvl8pPr>
            <a:lvl9pPr lvl="8" rtl="0">
              <a:lnSpc>
                <a:spcPct val="100000"/>
              </a:lnSpc>
              <a:spcBef>
                <a:spcPts val="0"/>
              </a:spcBef>
              <a:spcAft>
                <a:spcPts val="0"/>
              </a:spcAft>
              <a:buSzPts val="2000"/>
              <a:buFont typeface="Fira Sans"/>
              <a:buNone/>
              <a:defRPr sz="2000" b="1">
                <a:latin typeface="Fira Sans"/>
                <a:ea typeface="Fira Sans"/>
                <a:cs typeface="Fira Sans"/>
                <a:sym typeface="Fira Sans"/>
              </a:defRPr>
            </a:lvl9pPr>
          </a:lstStyle>
          <a:p>
            <a:endParaRPr/>
          </a:p>
        </p:txBody>
      </p:sp>
      <p:sp>
        <p:nvSpPr>
          <p:cNvPr id="64" name="Google Shape;64;p13"/>
          <p:cNvSpPr txBox="1">
            <a:spLocks noGrp="1"/>
          </p:cNvSpPr>
          <p:nvPr>
            <p:ph type="subTitle" idx="15"/>
          </p:nvPr>
        </p:nvSpPr>
        <p:spPr>
          <a:xfrm>
            <a:off x="4912875" y="3550975"/>
            <a:ext cx="2473200" cy="447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2000"/>
              <a:buFont typeface="Fira Sans"/>
              <a:buNone/>
              <a:defRPr sz="1800">
                <a:solidFill>
                  <a:schemeClr val="dk1"/>
                </a:solidFill>
                <a:latin typeface="Fira Sans Medium"/>
                <a:ea typeface="Fira Sans Medium"/>
                <a:cs typeface="Fira Sans Medium"/>
                <a:sym typeface="Fira Sans Medium"/>
              </a:defRPr>
            </a:lvl1pPr>
            <a:lvl2pPr lvl="1" rtl="0">
              <a:lnSpc>
                <a:spcPct val="100000"/>
              </a:lnSpc>
              <a:spcBef>
                <a:spcPts val="0"/>
              </a:spcBef>
              <a:spcAft>
                <a:spcPts val="0"/>
              </a:spcAft>
              <a:buSzPts val="2000"/>
              <a:buFont typeface="Fira Sans"/>
              <a:buNone/>
              <a:defRPr sz="2000" b="1">
                <a:latin typeface="Fira Sans"/>
                <a:ea typeface="Fira Sans"/>
                <a:cs typeface="Fira Sans"/>
                <a:sym typeface="Fira Sans"/>
              </a:defRPr>
            </a:lvl2pPr>
            <a:lvl3pPr lvl="2" rtl="0">
              <a:lnSpc>
                <a:spcPct val="100000"/>
              </a:lnSpc>
              <a:spcBef>
                <a:spcPts val="0"/>
              </a:spcBef>
              <a:spcAft>
                <a:spcPts val="0"/>
              </a:spcAft>
              <a:buSzPts val="2000"/>
              <a:buFont typeface="Fira Sans"/>
              <a:buNone/>
              <a:defRPr sz="2000" b="1">
                <a:latin typeface="Fira Sans"/>
                <a:ea typeface="Fira Sans"/>
                <a:cs typeface="Fira Sans"/>
                <a:sym typeface="Fira Sans"/>
              </a:defRPr>
            </a:lvl3pPr>
            <a:lvl4pPr lvl="3" rtl="0">
              <a:lnSpc>
                <a:spcPct val="100000"/>
              </a:lnSpc>
              <a:spcBef>
                <a:spcPts val="0"/>
              </a:spcBef>
              <a:spcAft>
                <a:spcPts val="0"/>
              </a:spcAft>
              <a:buSzPts val="2000"/>
              <a:buFont typeface="Fira Sans"/>
              <a:buNone/>
              <a:defRPr sz="2000" b="1">
                <a:latin typeface="Fira Sans"/>
                <a:ea typeface="Fira Sans"/>
                <a:cs typeface="Fira Sans"/>
                <a:sym typeface="Fira Sans"/>
              </a:defRPr>
            </a:lvl4pPr>
            <a:lvl5pPr lvl="4" rtl="0">
              <a:lnSpc>
                <a:spcPct val="100000"/>
              </a:lnSpc>
              <a:spcBef>
                <a:spcPts val="0"/>
              </a:spcBef>
              <a:spcAft>
                <a:spcPts val="0"/>
              </a:spcAft>
              <a:buSzPts val="2000"/>
              <a:buFont typeface="Fira Sans"/>
              <a:buNone/>
              <a:defRPr sz="2000" b="1">
                <a:latin typeface="Fira Sans"/>
                <a:ea typeface="Fira Sans"/>
                <a:cs typeface="Fira Sans"/>
                <a:sym typeface="Fira Sans"/>
              </a:defRPr>
            </a:lvl5pPr>
            <a:lvl6pPr lvl="5" rtl="0">
              <a:lnSpc>
                <a:spcPct val="100000"/>
              </a:lnSpc>
              <a:spcBef>
                <a:spcPts val="0"/>
              </a:spcBef>
              <a:spcAft>
                <a:spcPts val="0"/>
              </a:spcAft>
              <a:buSzPts val="2000"/>
              <a:buFont typeface="Fira Sans"/>
              <a:buNone/>
              <a:defRPr sz="2000" b="1">
                <a:latin typeface="Fira Sans"/>
                <a:ea typeface="Fira Sans"/>
                <a:cs typeface="Fira Sans"/>
                <a:sym typeface="Fira Sans"/>
              </a:defRPr>
            </a:lvl6pPr>
            <a:lvl7pPr lvl="6" rtl="0">
              <a:lnSpc>
                <a:spcPct val="100000"/>
              </a:lnSpc>
              <a:spcBef>
                <a:spcPts val="0"/>
              </a:spcBef>
              <a:spcAft>
                <a:spcPts val="0"/>
              </a:spcAft>
              <a:buSzPts val="2000"/>
              <a:buFont typeface="Fira Sans"/>
              <a:buNone/>
              <a:defRPr sz="2000" b="1">
                <a:latin typeface="Fira Sans"/>
                <a:ea typeface="Fira Sans"/>
                <a:cs typeface="Fira Sans"/>
                <a:sym typeface="Fira Sans"/>
              </a:defRPr>
            </a:lvl7pPr>
            <a:lvl8pPr lvl="7" rtl="0">
              <a:lnSpc>
                <a:spcPct val="100000"/>
              </a:lnSpc>
              <a:spcBef>
                <a:spcPts val="0"/>
              </a:spcBef>
              <a:spcAft>
                <a:spcPts val="0"/>
              </a:spcAft>
              <a:buSzPts val="2000"/>
              <a:buFont typeface="Fira Sans"/>
              <a:buNone/>
              <a:defRPr sz="2000" b="1">
                <a:latin typeface="Fira Sans"/>
                <a:ea typeface="Fira Sans"/>
                <a:cs typeface="Fira Sans"/>
                <a:sym typeface="Fira Sans"/>
              </a:defRPr>
            </a:lvl8pPr>
            <a:lvl9pPr lvl="8" rtl="0">
              <a:lnSpc>
                <a:spcPct val="100000"/>
              </a:lnSpc>
              <a:spcBef>
                <a:spcPts val="0"/>
              </a:spcBef>
              <a:spcAft>
                <a:spcPts val="0"/>
              </a:spcAft>
              <a:buSzPts val="2000"/>
              <a:buFont typeface="Fira Sans"/>
              <a:buNone/>
              <a:defRPr sz="2000" b="1">
                <a:latin typeface="Fira Sans"/>
                <a:ea typeface="Fira Sans"/>
                <a:cs typeface="Fira Sans"/>
                <a:sym typeface="Fira Sans"/>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Fira Sans"/>
              <a:buNone/>
              <a:defRPr sz="3000">
                <a:solidFill>
                  <a:schemeClr val="dk1"/>
                </a:solidFill>
                <a:latin typeface="Fira Sans"/>
                <a:ea typeface="Fira Sans"/>
                <a:cs typeface="Fira Sans"/>
                <a:sym typeface="Fira Sans"/>
              </a:defRPr>
            </a:lvl1pPr>
            <a:lvl2pPr lvl="1" rtl="0">
              <a:spcBef>
                <a:spcPts val="0"/>
              </a:spcBef>
              <a:spcAft>
                <a:spcPts val="0"/>
              </a:spcAft>
              <a:buClr>
                <a:schemeClr val="dk1"/>
              </a:buClr>
              <a:buSzPts val="3000"/>
              <a:buFont typeface="Fira Sans"/>
              <a:buNone/>
              <a:defRPr sz="3000">
                <a:solidFill>
                  <a:schemeClr val="dk1"/>
                </a:solidFill>
                <a:latin typeface="Fira Sans"/>
                <a:ea typeface="Fira Sans"/>
                <a:cs typeface="Fira Sans"/>
                <a:sym typeface="Fira Sans"/>
              </a:defRPr>
            </a:lvl2pPr>
            <a:lvl3pPr lvl="2" rtl="0">
              <a:spcBef>
                <a:spcPts val="0"/>
              </a:spcBef>
              <a:spcAft>
                <a:spcPts val="0"/>
              </a:spcAft>
              <a:buClr>
                <a:schemeClr val="dk1"/>
              </a:buClr>
              <a:buSzPts val="3000"/>
              <a:buFont typeface="Fira Sans"/>
              <a:buNone/>
              <a:defRPr sz="3000">
                <a:solidFill>
                  <a:schemeClr val="dk1"/>
                </a:solidFill>
                <a:latin typeface="Fira Sans"/>
                <a:ea typeface="Fira Sans"/>
                <a:cs typeface="Fira Sans"/>
                <a:sym typeface="Fira Sans"/>
              </a:defRPr>
            </a:lvl3pPr>
            <a:lvl4pPr lvl="3" rtl="0">
              <a:spcBef>
                <a:spcPts val="0"/>
              </a:spcBef>
              <a:spcAft>
                <a:spcPts val="0"/>
              </a:spcAft>
              <a:buClr>
                <a:schemeClr val="dk1"/>
              </a:buClr>
              <a:buSzPts val="3000"/>
              <a:buFont typeface="Fira Sans"/>
              <a:buNone/>
              <a:defRPr sz="3000">
                <a:solidFill>
                  <a:schemeClr val="dk1"/>
                </a:solidFill>
                <a:latin typeface="Fira Sans"/>
                <a:ea typeface="Fira Sans"/>
                <a:cs typeface="Fira Sans"/>
                <a:sym typeface="Fira Sans"/>
              </a:defRPr>
            </a:lvl4pPr>
            <a:lvl5pPr lvl="4" rtl="0">
              <a:spcBef>
                <a:spcPts val="0"/>
              </a:spcBef>
              <a:spcAft>
                <a:spcPts val="0"/>
              </a:spcAft>
              <a:buClr>
                <a:schemeClr val="dk1"/>
              </a:buClr>
              <a:buSzPts val="3000"/>
              <a:buFont typeface="Fira Sans"/>
              <a:buNone/>
              <a:defRPr sz="3000">
                <a:solidFill>
                  <a:schemeClr val="dk1"/>
                </a:solidFill>
                <a:latin typeface="Fira Sans"/>
                <a:ea typeface="Fira Sans"/>
                <a:cs typeface="Fira Sans"/>
                <a:sym typeface="Fira Sans"/>
              </a:defRPr>
            </a:lvl5pPr>
            <a:lvl6pPr lvl="5" rtl="0">
              <a:spcBef>
                <a:spcPts val="0"/>
              </a:spcBef>
              <a:spcAft>
                <a:spcPts val="0"/>
              </a:spcAft>
              <a:buClr>
                <a:schemeClr val="dk1"/>
              </a:buClr>
              <a:buSzPts val="3000"/>
              <a:buFont typeface="Fira Sans"/>
              <a:buNone/>
              <a:defRPr sz="3000">
                <a:solidFill>
                  <a:schemeClr val="dk1"/>
                </a:solidFill>
                <a:latin typeface="Fira Sans"/>
                <a:ea typeface="Fira Sans"/>
                <a:cs typeface="Fira Sans"/>
                <a:sym typeface="Fira Sans"/>
              </a:defRPr>
            </a:lvl6pPr>
            <a:lvl7pPr lvl="6" rtl="0">
              <a:spcBef>
                <a:spcPts val="0"/>
              </a:spcBef>
              <a:spcAft>
                <a:spcPts val="0"/>
              </a:spcAft>
              <a:buClr>
                <a:schemeClr val="dk1"/>
              </a:buClr>
              <a:buSzPts val="3000"/>
              <a:buFont typeface="Fira Sans"/>
              <a:buNone/>
              <a:defRPr sz="3000">
                <a:solidFill>
                  <a:schemeClr val="dk1"/>
                </a:solidFill>
                <a:latin typeface="Fira Sans"/>
                <a:ea typeface="Fira Sans"/>
                <a:cs typeface="Fira Sans"/>
                <a:sym typeface="Fira Sans"/>
              </a:defRPr>
            </a:lvl7pPr>
            <a:lvl8pPr lvl="7" rtl="0">
              <a:spcBef>
                <a:spcPts val="0"/>
              </a:spcBef>
              <a:spcAft>
                <a:spcPts val="0"/>
              </a:spcAft>
              <a:buClr>
                <a:schemeClr val="dk1"/>
              </a:buClr>
              <a:buSzPts val="3000"/>
              <a:buFont typeface="Fira Sans"/>
              <a:buNone/>
              <a:defRPr sz="3000">
                <a:solidFill>
                  <a:schemeClr val="dk1"/>
                </a:solidFill>
                <a:latin typeface="Fira Sans"/>
                <a:ea typeface="Fira Sans"/>
                <a:cs typeface="Fira Sans"/>
                <a:sym typeface="Fira Sans"/>
              </a:defRPr>
            </a:lvl8pPr>
            <a:lvl9pPr lvl="8" rtl="0">
              <a:spcBef>
                <a:spcPts val="0"/>
              </a:spcBef>
              <a:spcAft>
                <a:spcPts val="0"/>
              </a:spcAft>
              <a:buClr>
                <a:schemeClr val="dk1"/>
              </a:buClr>
              <a:buSzPts val="3000"/>
              <a:buFont typeface="Fira Sans"/>
              <a:buNone/>
              <a:defRPr sz="3000">
                <a:solidFill>
                  <a:schemeClr val="dk1"/>
                </a:solidFill>
                <a:latin typeface="Fira Sans"/>
                <a:ea typeface="Fira Sans"/>
                <a:cs typeface="Fira Sans"/>
                <a:sym typeface="Fira Sans"/>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1pPr>
            <a:lvl2pPr marL="914400" lvl="1"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2pPr>
            <a:lvl3pPr marL="1371600" lvl="2"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3pPr>
            <a:lvl4pPr marL="1828800" lvl="3"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4pPr>
            <a:lvl5pPr marL="2286000" lvl="4"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5pPr>
            <a:lvl6pPr marL="2743200" lvl="5"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6pPr>
            <a:lvl7pPr marL="3200400" lvl="6"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7pPr>
            <a:lvl8pPr marL="3657600" lvl="7"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8pPr>
            <a:lvl9pPr marL="4114800" lvl="8"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4" r:id="rId4"/>
    <p:sldLayoutId id="2147483655" r:id="rId5"/>
    <p:sldLayoutId id="2147483656" r:id="rId6"/>
    <p:sldLayoutId id="2147483657" r:id="rId7"/>
    <p:sldLayoutId id="2147483658" r:id="rId8"/>
    <p:sldLayoutId id="2147483659" r:id="rId9"/>
    <p:sldLayoutId id="2147483663" r:id="rId10"/>
    <p:sldLayoutId id="2147483664" r:id="rId11"/>
    <p:sldLayoutId id="2147483667" r:id="rId12"/>
    <p:sldLayoutId id="2147483668"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0.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1.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6"/>
          <p:cNvSpPr txBox="1">
            <a:spLocks noGrp="1"/>
          </p:cNvSpPr>
          <p:nvPr>
            <p:ph type="ctrTitle"/>
          </p:nvPr>
        </p:nvSpPr>
        <p:spPr>
          <a:xfrm>
            <a:off x="2326945" y="538627"/>
            <a:ext cx="6045837" cy="142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pt-PT" sz="4800" b="1" cap="all" dirty="0" smtClean="0">
                <a:latin typeface="Times New Roman" panose="02020603050405020304" pitchFamily="18" charset="0"/>
                <a:ea typeface="Fira Sans Medium"/>
                <a:cs typeface="Times New Roman" panose="02020603050405020304" pitchFamily="18" charset="0"/>
                <a:sym typeface="Fira Sans Medium"/>
              </a:rPr>
              <a:t>Web blog giải trí</a:t>
            </a:r>
            <a:endParaRPr sz="4800" b="1" cap="all" dirty="0">
              <a:latin typeface="Times New Roman" panose="02020603050405020304" pitchFamily="18" charset="0"/>
              <a:ea typeface="Fira Sans Medium"/>
              <a:cs typeface="Times New Roman" panose="02020603050405020304" pitchFamily="18" charset="0"/>
              <a:sym typeface="Fira Sans Medium"/>
            </a:endParaRPr>
          </a:p>
        </p:txBody>
      </p:sp>
      <p:grpSp>
        <p:nvGrpSpPr>
          <p:cNvPr id="138" name="Google Shape;138;p26"/>
          <p:cNvGrpSpPr/>
          <p:nvPr/>
        </p:nvGrpSpPr>
        <p:grpSpPr>
          <a:xfrm>
            <a:off x="715076" y="1678701"/>
            <a:ext cx="4794217" cy="2929632"/>
            <a:chOff x="715076" y="1678701"/>
            <a:chExt cx="4794217" cy="2929632"/>
          </a:xfrm>
        </p:grpSpPr>
        <p:grpSp>
          <p:nvGrpSpPr>
            <p:cNvPr id="139" name="Google Shape;139;p26"/>
            <p:cNvGrpSpPr/>
            <p:nvPr/>
          </p:nvGrpSpPr>
          <p:grpSpPr>
            <a:xfrm>
              <a:off x="4745973" y="3338983"/>
              <a:ext cx="763321" cy="763321"/>
              <a:chOff x="5219405" y="3190063"/>
              <a:chExt cx="852968" cy="852968"/>
            </a:xfrm>
          </p:grpSpPr>
          <p:grpSp>
            <p:nvGrpSpPr>
              <p:cNvPr id="140" name="Google Shape;140;p26"/>
              <p:cNvGrpSpPr/>
              <p:nvPr/>
            </p:nvGrpSpPr>
            <p:grpSpPr>
              <a:xfrm>
                <a:off x="5219405" y="3190063"/>
                <a:ext cx="852968" cy="852968"/>
                <a:chOff x="-1050407" y="2448788"/>
                <a:chExt cx="852968" cy="852968"/>
              </a:xfrm>
            </p:grpSpPr>
            <p:sp>
              <p:nvSpPr>
                <p:cNvPr id="141" name="Google Shape;141;p26"/>
                <p:cNvSpPr/>
                <p:nvPr/>
              </p:nvSpPr>
              <p:spPr>
                <a:xfrm>
                  <a:off x="-552316" y="2448788"/>
                  <a:ext cx="7887" cy="852968"/>
                </a:xfrm>
                <a:custGeom>
                  <a:avLst/>
                  <a:gdLst/>
                  <a:ahLst/>
                  <a:cxnLst/>
                  <a:rect l="l" t="t" r="r" b="b"/>
                  <a:pathLst>
                    <a:path w="6858" h="741711" extrusionOk="0">
                      <a:moveTo>
                        <a:pt x="0" y="0"/>
                      </a:moveTo>
                      <a:lnTo>
                        <a:pt x="6858" y="0"/>
                      </a:lnTo>
                      <a:lnTo>
                        <a:pt x="6858" y="741712"/>
                      </a:lnTo>
                      <a:lnTo>
                        <a:pt x="0" y="74171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26"/>
                <p:cNvSpPr/>
                <p:nvPr/>
              </p:nvSpPr>
              <p:spPr>
                <a:xfrm>
                  <a:off x="-401553" y="2448788"/>
                  <a:ext cx="7887" cy="852968"/>
                </a:xfrm>
                <a:custGeom>
                  <a:avLst/>
                  <a:gdLst/>
                  <a:ahLst/>
                  <a:cxnLst/>
                  <a:rect l="l" t="t" r="r" b="b"/>
                  <a:pathLst>
                    <a:path w="6858" h="741711" extrusionOk="0">
                      <a:moveTo>
                        <a:pt x="0" y="0"/>
                      </a:moveTo>
                      <a:lnTo>
                        <a:pt x="6858" y="0"/>
                      </a:lnTo>
                      <a:lnTo>
                        <a:pt x="6858" y="741712"/>
                      </a:lnTo>
                      <a:lnTo>
                        <a:pt x="0" y="74171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26"/>
                <p:cNvSpPr/>
                <p:nvPr/>
              </p:nvSpPr>
              <p:spPr>
                <a:xfrm>
                  <a:off x="-250789" y="2448788"/>
                  <a:ext cx="7887" cy="852968"/>
                </a:xfrm>
                <a:custGeom>
                  <a:avLst/>
                  <a:gdLst/>
                  <a:ahLst/>
                  <a:cxnLst/>
                  <a:rect l="l" t="t" r="r" b="b"/>
                  <a:pathLst>
                    <a:path w="6858" h="741711" extrusionOk="0">
                      <a:moveTo>
                        <a:pt x="0" y="0"/>
                      </a:moveTo>
                      <a:lnTo>
                        <a:pt x="6858" y="0"/>
                      </a:lnTo>
                      <a:lnTo>
                        <a:pt x="6858" y="741712"/>
                      </a:lnTo>
                      <a:lnTo>
                        <a:pt x="0" y="74171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26"/>
                <p:cNvSpPr/>
                <p:nvPr/>
              </p:nvSpPr>
              <p:spPr>
                <a:xfrm>
                  <a:off x="-1050407" y="2494477"/>
                  <a:ext cx="852968" cy="7886"/>
                </a:xfrm>
                <a:custGeom>
                  <a:avLst/>
                  <a:gdLst/>
                  <a:ahLst/>
                  <a:cxnLst/>
                  <a:rect l="l" t="t" r="r" b="b"/>
                  <a:pathLst>
                    <a:path w="741711" h="6857" extrusionOk="0">
                      <a:moveTo>
                        <a:pt x="0" y="0"/>
                      </a:moveTo>
                      <a:lnTo>
                        <a:pt x="741712" y="0"/>
                      </a:lnTo>
                      <a:lnTo>
                        <a:pt x="741712" y="6858"/>
                      </a:lnTo>
                      <a:lnTo>
                        <a:pt x="0" y="68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26"/>
                <p:cNvSpPr/>
                <p:nvPr/>
              </p:nvSpPr>
              <p:spPr>
                <a:xfrm>
                  <a:off x="-1050407" y="2645243"/>
                  <a:ext cx="852968" cy="7886"/>
                </a:xfrm>
                <a:custGeom>
                  <a:avLst/>
                  <a:gdLst/>
                  <a:ahLst/>
                  <a:cxnLst/>
                  <a:rect l="l" t="t" r="r" b="b"/>
                  <a:pathLst>
                    <a:path w="741711" h="6857" extrusionOk="0">
                      <a:moveTo>
                        <a:pt x="0" y="0"/>
                      </a:moveTo>
                      <a:lnTo>
                        <a:pt x="741712" y="0"/>
                      </a:lnTo>
                      <a:lnTo>
                        <a:pt x="741712" y="6858"/>
                      </a:lnTo>
                      <a:lnTo>
                        <a:pt x="0" y="68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26"/>
                <p:cNvSpPr/>
                <p:nvPr/>
              </p:nvSpPr>
              <p:spPr>
                <a:xfrm>
                  <a:off x="-1050407" y="2796008"/>
                  <a:ext cx="852968" cy="7886"/>
                </a:xfrm>
                <a:custGeom>
                  <a:avLst/>
                  <a:gdLst/>
                  <a:ahLst/>
                  <a:cxnLst/>
                  <a:rect l="l" t="t" r="r" b="b"/>
                  <a:pathLst>
                    <a:path w="741711" h="6857" extrusionOk="0">
                      <a:moveTo>
                        <a:pt x="0" y="0"/>
                      </a:moveTo>
                      <a:lnTo>
                        <a:pt x="741712" y="0"/>
                      </a:lnTo>
                      <a:lnTo>
                        <a:pt x="741712" y="6858"/>
                      </a:lnTo>
                      <a:lnTo>
                        <a:pt x="0" y="68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26"/>
                <p:cNvSpPr/>
                <p:nvPr/>
              </p:nvSpPr>
              <p:spPr>
                <a:xfrm>
                  <a:off x="-1050407" y="2946884"/>
                  <a:ext cx="852968" cy="7886"/>
                </a:xfrm>
                <a:custGeom>
                  <a:avLst/>
                  <a:gdLst/>
                  <a:ahLst/>
                  <a:cxnLst/>
                  <a:rect l="l" t="t" r="r" b="b"/>
                  <a:pathLst>
                    <a:path w="741711" h="6857" extrusionOk="0">
                      <a:moveTo>
                        <a:pt x="0" y="0"/>
                      </a:moveTo>
                      <a:lnTo>
                        <a:pt x="741712" y="0"/>
                      </a:lnTo>
                      <a:lnTo>
                        <a:pt x="741712" y="6858"/>
                      </a:lnTo>
                      <a:lnTo>
                        <a:pt x="0" y="68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26"/>
                <p:cNvSpPr/>
                <p:nvPr/>
              </p:nvSpPr>
              <p:spPr>
                <a:xfrm>
                  <a:off x="-1050407" y="3097650"/>
                  <a:ext cx="852968" cy="7886"/>
                </a:xfrm>
                <a:custGeom>
                  <a:avLst/>
                  <a:gdLst/>
                  <a:ahLst/>
                  <a:cxnLst/>
                  <a:rect l="l" t="t" r="r" b="b"/>
                  <a:pathLst>
                    <a:path w="741711" h="6857" extrusionOk="0">
                      <a:moveTo>
                        <a:pt x="0" y="0"/>
                      </a:moveTo>
                      <a:lnTo>
                        <a:pt x="741712" y="0"/>
                      </a:lnTo>
                      <a:lnTo>
                        <a:pt x="741712" y="6858"/>
                      </a:lnTo>
                      <a:lnTo>
                        <a:pt x="0" y="68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 name="Google Shape;149;p26"/>
                <p:cNvSpPr/>
                <p:nvPr/>
              </p:nvSpPr>
              <p:spPr>
                <a:xfrm>
                  <a:off x="-1050407" y="3248415"/>
                  <a:ext cx="852968" cy="7886"/>
                </a:xfrm>
                <a:custGeom>
                  <a:avLst/>
                  <a:gdLst/>
                  <a:ahLst/>
                  <a:cxnLst/>
                  <a:rect l="l" t="t" r="r" b="b"/>
                  <a:pathLst>
                    <a:path w="741711" h="6857" extrusionOk="0">
                      <a:moveTo>
                        <a:pt x="0" y="0"/>
                      </a:moveTo>
                      <a:lnTo>
                        <a:pt x="741712" y="0"/>
                      </a:lnTo>
                      <a:lnTo>
                        <a:pt x="741712" y="6858"/>
                      </a:lnTo>
                      <a:lnTo>
                        <a:pt x="0" y="685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0" name="Google Shape;150;p26"/>
              <p:cNvSpPr/>
              <p:nvPr/>
            </p:nvSpPr>
            <p:spPr>
              <a:xfrm>
                <a:off x="5455172" y="3190063"/>
                <a:ext cx="7887" cy="852968"/>
              </a:xfrm>
              <a:custGeom>
                <a:avLst/>
                <a:gdLst/>
                <a:ahLst/>
                <a:cxnLst/>
                <a:rect l="l" t="t" r="r" b="b"/>
                <a:pathLst>
                  <a:path w="6858" h="741711" extrusionOk="0">
                    <a:moveTo>
                      <a:pt x="0" y="0"/>
                    </a:moveTo>
                    <a:lnTo>
                      <a:pt x="6858" y="0"/>
                    </a:lnTo>
                    <a:lnTo>
                      <a:pt x="6858" y="741712"/>
                    </a:lnTo>
                    <a:lnTo>
                      <a:pt x="0" y="74171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26"/>
              <p:cNvSpPr/>
              <p:nvPr/>
            </p:nvSpPr>
            <p:spPr>
              <a:xfrm>
                <a:off x="5589635" y="3190063"/>
                <a:ext cx="7887" cy="852968"/>
              </a:xfrm>
              <a:custGeom>
                <a:avLst/>
                <a:gdLst/>
                <a:ahLst/>
                <a:cxnLst/>
                <a:rect l="l" t="t" r="r" b="b"/>
                <a:pathLst>
                  <a:path w="6858" h="741711" extrusionOk="0">
                    <a:moveTo>
                      <a:pt x="0" y="0"/>
                    </a:moveTo>
                    <a:lnTo>
                      <a:pt x="6858" y="0"/>
                    </a:lnTo>
                    <a:lnTo>
                      <a:pt x="6858" y="741712"/>
                    </a:lnTo>
                    <a:lnTo>
                      <a:pt x="0" y="74171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26"/>
              <p:cNvSpPr/>
              <p:nvPr/>
            </p:nvSpPr>
            <p:spPr>
              <a:xfrm>
                <a:off x="5320710" y="3190063"/>
                <a:ext cx="7887" cy="852968"/>
              </a:xfrm>
              <a:custGeom>
                <a:avLst/>
                <a:gdLst/>
                <a:ahLst/>
                <a:cxnLst/>
                <a:rect l="l" t="t" r="r" b="b"/>
                <a:pathLst>
                  <a:path w="6858" h="741711" extrusionOk="0">
                    <a:moveTo>
                      <a:pt x="0" y="0"/>
                    </a:moveTo>
                    <a:lnTo>
                      <a:pt x="6858" y="0"/>
                    </a:lnTo>
                    <a:lnTo>
                      <a:pt x="6858" y="741712"/>
                    </a:lnTo>
                    <a:lnTo>
                      <a:pt x="0" y="74171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 name="Google Shape;153;p26"/>
            <p:cNvGrpSpPr/>
            <p:nvPr/>
          </p:nvGrpSpPr>
          <p:grpSpPr>
            <a:xfrm>
              <a:off x="3932156" y="3483385"/>
              <a:ext cx="1370314" cy="898039"/>
              <a:chOff x="-3216764" y="1518024"/>
              <a:chExt cx="1531249" cy="1003507"/>
            </a:xfrm>
          </p:grpSpPr>
          <p:sp>
            <p:nvSpPr>
              <p:cNvPr id="154" name="Google Shape;154;p26"/>
              <p:cNvSpPr/>
              <p:nvPr/>
            </p:nvSpPr>
            <p:spPr>
              <a:xfrm>
                <a:off x="-3216764" y="1642602"/>
                <a:ext cx="1370423" cy="878929"/>
              </a:xfrm>
              <a:custGeom>
                <a:avLst/>
                <a:gdLst/>
                <a:ahLst/>
                <a:cxnLst/>
                <a:rect l="l" t="t" r="r" b="b"/>
                <a:pathLst>
                  <a:path w="1191672" h="764286" extrusionOk="0">
                    <a:moveTo>
                      <a:pt x="1150144" y="0"/>
                    </a:moveTo>
                    <a:cubicBezTo>
                      <a:pt x="898112" y="5620"/>
                      <a:pt x="312896" y="5620"/>
                      <a:pt x="41529" y="0"/>
                    </a:cubicBezTo>
                    <a:cubicBezTo>
                      <a:pt x="18574" y="0"/>
                      <a:pt x="0" y="18574"/>
                      <a:pt x="0" y="41529"/>
                    </a:cubicBezTo>
                    <a:cubicBezTo>
                      <a:pt x="4001" y="321374"/>
                      <a:pt x="4667" y="482346"/>
                      <a:pt x="0" y="722757"/>
                    </a:cubicBezTo>
                    <a:cubicBezTo>
                      <a:pt x="0" y="745712"/>
                      <a:pt x="18574" y="764286"/>
                      <a:pt x="41529" y="764286"/>
                    </a:cubicBezTo>
                    <a:cubicBezTo>
                      <a:pt x="292703" y="756380"/>
                      <a:pt x="877443" y="755999"/>
                      <a:pt x="1150144" y="764286"/>
                    </a:cubicBezTo>
                    <a:cubicBezTo>
                      <a:pt x="1173099" y="764286"/>
                      <a:pt x="1191673" y="745712"/>
                      <a:pt x="1191673" y="722757"/>
                    </a:cubicBezTo>
                    <a:cubicBezTo>
                      <a:pt x="1184243" y="454914"/>
                      <a:pt x="1184053" y="296894"/>
                      <a:pt x="1191673" y="41529"/>
                    </a:cubicBezTo>
                    <a:cubicBezTo>
                      <a:pt x="1191673" y="18574"/>
                      <a:pt x="1173099" y="0"/>
                      <a:pt x="1150144"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26"/>
              <p:cNvSpPr/>
              <p:nvPr/>
            </p:nvSpPr>
            <p:spPr>
              <a:xfrm>
                <a:off x="-3116620" y="1792382"/>
                <a:ext cx="579344" cy="579344"/>
              </a:xfrm>
              <a:custGeom>
                <a:avLst/>
                <a:gdLst/>
                <a:ahLst/>
                <a:cxnLst/>
                <a:rect l="l" t="t" r="r" b="b"/>
                <a:pathLst>
                  <a:path w="503777" h="503777" extrusionOk="0">
                    <a:moveTo>
                      <a:pt x="435483" y="503777"/>
                    </a:moveTo>
                    <a:lnTo>
                      <a:pt x="68294" y="503777"/>
                    </a:lnTo>
                    <a:cubicBezTo>
                      <a:pt x="30671" y="503777"/>
                      <a:pt x="0" y="473107"/>
                      <a:pt x="0" y="435483"/>
                    </a:cubicBezTo>
                    <a:lnTo>
                      <a:pt x="0" y="68294"/>
                    </a:lnTo>
                    <a:cubicBezTo>
                      <a:pt x="0" y="30670"/>
                      <a:pt x="30671" y="0"/>
                      <a:pt x="68294" y="0"/>
                    </a:cubicBezTo>
                    <a:lnTo>
                      <a:pt x="435483" y="0"/>
                    </a:lnTo>
                    <a:cubicBezTo>
                      <a:pt x="473107" y="0"/>
                      <a:pt x="503777" y="30670"/>
                      <a:pt x="503777" y="68294"/>
                    </a:cubicBezTo>
                    <a:lnTo>
                      <a:pt x="503777" y="435483"/>
                    </a:lnTo>
                    <a:cubicBezTo>
                      <a:pt x="503777" y="473107"/>
                      <a:pt x="473107" y="503777"/>
                      <a:pt x="435483" y="503777"/>
                    </a:cubicBezTo>
                    <a:close/>
                    <a:moveTo>
                      <a:pt x="68294" y="14192"/>
                    </a:moveTo>
                    <a:cubicBezTo>
                      <a:pt x="38481" y="14192"/>
                      <a:pt x="14192" y="38481"/>
                      <a:pt x="14192" y="68294"/>
                    </a:cubicBezTo>
                    <a:lnTo>
                      <a:pt x="14192" y="435483"/>
                    </a:lnTo>
                    <a:cubicBezTo>
                      <a:pt x="14192" y="465296"/>
                      <a:pt x="38481" y="489585"/>
                      <a:pt x="68294" y="489585"/>
                    </a:cubicBezTo>
                    <a:lnTo>
                      <a:pt x="435483" y="489585"/>
                    </a:lnTo>
                    <a:cubicBezTo>
                      <a:pt x="465296" y="489585"/>
                      <a:pt x="489585" y="465296"/>
                      <a:pt x="489585" y="435483"/>
                    </a:cubicBezTo>
                    <a:lnTo>
                      <a:pt x="489585" y="68294"/>
                    </a:lnTo>
                    <a:cubicBezTo>
                      <a:pt x="489585" y="38481"/>
                      <a:pt x="465296" y="14192"/>
                      <a:pt x="435483" y="14192"/>
                    </a:cubicBezTo>
                    <a:lnTo>
                      <a:pt x="68294" y="141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26"/>
              <p:cNvSpPr/>
              <p:nvPr/>
            </p:nvSpPr>
            <p:spPr>
              <a:xfrm>
                <a:off x="-3009355" y="1933574"/>
                <a:ext cx="343050" cy="343001"/>
              </a:xfrm>
              <a:custGeom>
                <a:avLst/>
                <a:gdLst/>
                <a:ahLst/>
                <a:cxnLst/>
                <a:rect l="l" t="t" r="r" b="b"/>
                <a:pathLst>
                  <a:path w="298304" h="298262" extrusionOk="0">
                    <a:moveTo>
                      <a:pt x="291179" y="256638"/>
                    </a:moveTo>
                    <a:lnTo>
                      <a:pt x="41720" y="7178"/>
                    </a:lnTo>
                    <a:cubicBezTo>
                      <a:pt x="26384" y="-8157"/>
                      <a:pt x="0" y="2702"/>
                      <a:pt x="0" y="24419"/>
                    </a:cubicBezTo>
                    <a:lnTo>
                      <a:pt x="0" y="273878"/>
                    </a:lnTo>
                    <a:cubicBezTo>
                      <a:pt x="0" y="287404"/>
                      <a:pt x="10954" y="298262"/>
                      <a:pt x="24384" y="298262"/>
                    </a:cubicBezTo>
                    <a:lnTo>
                      <a:pt x="273844" y="298262"/>
                    </a:lnTo>
                    <a:cubicBezTo>
                      <a:pt x="295561" y="298262"/>
                      <a:pt x="306515" y="271973"/>
                      <a:pt x="291084" y="25654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26"/>
              <p:cNvSpPr/>
              <p:nvPr/>
            </p:nvSpPr>
            <p:spPr>
              <a:xfrm>
                <a:off x="-2826816" y="1905018"/>
                <a:ext cx="193004" cy="193005"/>
              </a:xfrm>
              <a:custGeom>
                <a:avLst/>
                <a:gdLst/>
                <a:ahLst/>
                <a:cxnLst/>
                <a:rect l="l" t="t" r="r" b="b"/>
                <a:pathLst>
                  <a:path w="167830" h="167830" extrusionOk="0">
                    <a:moveTo>
                      <a:pt x="167830" y="83915"/>
                    </a:moveTo>
                    <a:cubicBezTo>
                      <a:pt x="167830" y="130260"/>
                      <a:pt x="130260" y="167831"/>
                      <a:pt x="83915" y="167831"/>
                    </a:cubicBezTo>
                    <a:cubicBezTo>
                      <a:pt x="37570" y="167831"/>
                      <a:pt x="0" y="130260"/>
                      <a:pt x="0" y="83915"/>
                    </a:cubicBezTo>
                    <a:cubicBezTo>
                      <a:pt x="0" y="37570"/>
                      <a:pt x="37570" y="0"/>
                      <a:pt x="83915" y="0"/>
                    </a:cubicBezTo>
                    <a:cubicBezTo>
                      <a:pt x="130260" y="0"/>
                      <a:pt x="167830" y="37570"/>
                      <a:pt x="167830" y="83915"/>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26"/>
              <p:cNvSpPr/>
              <p:nvPr/>
            </p:nvSpPr>
            <p:spPr>
              <a:xfrm>
                <a:off x="-2386796" y="2322580"/>
                <a:ext cx="427633" cy="16430"/>
              </a:xfrm>
              <a:custGeom>
                <a:avLst/>
                <a:gdLst/>
                <a:ahLst/>
                <a:cxnLst/>
                <a:rect l="l" t="t" r="r" b="b"/>
                <a:pathLst>
                  <a:path w="371855" h="14287" extrusionOk="0">
                    <a:moveTo>
                      <a:pt x="364712" y="14288"/>
                    </a:moveTo>
                    <a:lnTo>
                      <a:pt x="7144" y="14288"/>
                    </a:lnTo>
                    <a:cubicBezTo>
                      <a:pt x="3238" y="14288"/>
                      <a:pt x="0" y="11144"/>
                      <a:pt x="0" y="7144"/>
                    </a:cubicBezTo>
                    <a:cubicBezTo>
                      <a:pt x="0" y="3143"/>
                      <a:pt x="3143" y="0"/>
                      <a:pt x="7144" y="0"/>
                    </a:cubicBezTo>
                    <a:lnTo>
                      <a:pt x="364712" y="0"/>
                    </a:lnTo>
                    <a:cubicBezTo>
                      <a:pt x="368617" y="0"/>
                      <a:pt x="371856" y="3143"/>
                      <a:pt x="371856" y="7144"/>
                    </a:cubicBezTo>
                    <a:cubicBezTo>
                      <a:pt x="371856" y="11144"/>
                      <a:pt x="368713" y="14288"/>
                      <a:pt x="364712" y="1428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26"/>
              <p:cNvSpPr/>
              <p:nvPr/>
            </p:nvSpPr>
            <p:spPr>
              <a:xfrm>
                <a:off x="-2386796" y="2202165"/>
                <a:ext cx="427633" cy="16430"/>
              </a:xfrm>
              <a:custGeom>
                <a:avLst/>
                <a:gdLst/>
                <a:ahLst/>
                <a:cxnLst/>
                <a:rect l="l" t="t" r="r" b="b"/>
                <a:pathLst>
                  <a:path w="371855" h="14287" extrusionOk="0">
                    <a:moveTo>
                      <a:pt x="364712" y="14288"/>
                    </a:moveTo>
                    <a:lnTo>
                      <a:pt x="7144" y="14288"/>
                    </a:lnTo>
                    <a:cubicBezTo>
                      <a:pt x="3238" y="14288"/>
                      <a:pt x="0" y="11144"/>
                      <a:pt x="0" y="7144"/>
                    </a:cubicBezTo>
                    <a:cubicBezTo>
                      <a:pt x="0" y="3143"/>
                      <a:pt x="3143" y="0"/>
                      <a:pt x="7144" y="0"/>
                    </a:cubicBezTo>
                    <a:lnTo>
                      <a:pt x="364712" y="0"/>
                    </a:lnTo>
                    <a:cubicBezTo>
                      <a:pt x="368617" y="0"/>
                      <a:pt x="371856" y="3143"/>
                      <a:pt x="371856" y="7144"/>
                    </a:cubicBezTo>
                    <a:cubicBezTo>
                      <a:pt x="371856" y="11144"/>
                      <a:pt x="368713" y="14288"/>
                      <a:pt x="364712" y="1428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26"/>
              <p:cNvSpPr/>
              <p:nvPr/>
            </p:nvSpPr>
            <p:spPr>
              <a:xfrm>
                <a:off x="-2386796" y="2081860"/>
                <a:ext cx="427633" cy="16430"/>
              </a:xfrm>
              <a:custGeom>
                <a:avLst/>
                <a:gdLst/>
                <a:ahLst/>
                <a:cxnLst/>
                <a:rect l="l" t="t" r="r" b="b"/>
                <a:pathLst>
                  <a:path w="371855" h="14287" extrusionOk="0">
                    <a:moveTo>
                      <a:pt x="364712" y="14288"/>
                    </a:moveTo>
                    <a:lnTo>
                      <a:pt x="7144" y="14288"/>
                    </a:lnTo>
                    <a:cubicBezTo>
                      <a:pt x="3238" y="14288"/>
                      <a:pt x="0" y="11144"/>
                      <a:pt x="0" y="7144"/>
                    </a:cubicBezTo>
                    <a:cubicBezTo>
                      <a:pt x="0" y="3143"/>
                      <a:pt x="3143" y="0"/>
                      <a:pt x="7144" y="0"/>
                    </a:cubicBezTo>
                    <a:lnTo>
                      <a:pt x="364712" y="0"/>
                    </a:lnTo>
                    <a:cubicBezTo>
                      <a:pt x="368617" y="0"/>
                      <a:pt x="371856" y="3143"/>
                      <a:pt x="371856" y="7144"/>
                    </a:cubicBezTo>
                    <a:cubicBezTo>
                      <a:pt x="371856" y="11144"/>
                      <a:pt x="368713" y="14288"/>
                      <a:pt x="364712" y="1428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26"/>
              <p:cNvSpPr/>
              <p:nvPr/>
            </p:nvSpPr>
            <p:spPr>
              <a:xfrm>
                <a:off x="-2386796" y="1961444"/>
                <a:ext cx="427633" cy="16430"/>
              </a:xfrm>
              <a:custGeom>
                <a:avLst/>
                <a:gdLst/>
                <a:ahLst/>
                <a:cxnLst/>
                <a:rect l="l" t="t" r="r" b="b"/>
                <a:pathLst>
                  <a:path w="371855" h="14287" extrusionOk="0">
                    <a:moveTo>
                      <a:pt x="364712" y="14288"/>
                    </a:moveTo>
                    <a:lnTo>
                      <a:pt x="7144" y="14288"/>
                    </a:lnTo>
                    <a:cubicBezTo>
                      <a:pt x="3238" y="14288"/>
                      <a:pt x="0" y="11144"/>
                      <a:pt x="0" y="7144"/>
                    </a:cubicBezTo>
                    <a:cubicBezTo>
                      <a:pt x="0" y="3143"/>
                      <a:pt x="3143" y="0"/>
                      <a:pt x="7144" y="0"/>
                    </a:cubicBezTo>
                    <a:lnTo>
                      <a:pt x="364712" y="0"/>
                    </a:lnTo>
                    <a:cubicBezTo>
                      <a:pt x="368617" y="0"/>
                      <a:pt x="371856" y="3143"/>
                      <a:pt x="371856" y="7144"/>
                    </a:cubicBezTo>
                    <a:cubicBezTo>
                      <a:pt x="371856" y="11144"/>
                      <a:pt x="368713" y="14288"/>
                      <a:pt x="364712" y="1428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26"/>
              <p:cNvSpPr/>
              <p:nvPr/>
            </p:nvSpPr>
            <p:spPr>
              <a:xfrm>
                <a:off x="-2221460" y="1841029"/>
                <a:ext cx="262341" cy="16430"/>
              </a:xfrm>
              <a:custGeom>
                <a:avLst/>
                <a:gdLst/>
                <a:ahLst/>
                <a:cxnLst/>
                <a:rect l="l" t="t" r="r" b="b"/>
                <a:pathLst>
                  <a:path w="228123" h="14287" extrusionOk="0">
                    <a:moveTo>
                      <a:pt x="220980" y="14288"/>
                    </a:moveTo>
                    <a:lnTo>
                      <a:pt x="7144" y="14288"/>
                    </a:lnTo>
                    <a:cubicBezTo>
                      <a:pt x="3238" y="14288"/>
                      <a:pt x="0" y="11144"/>
                      <a:pt x="0" y="7144"/>
                    </a:cubicBezTo>
                    <a:cubicBezTo>
                      <a:pt x="0" y="3143"/>
                      <a:pt x="3143" y="0"/>
                      <a:pt x="7144" y="0"/>
                    </a:cubicBezTo>
                    <a:lnTo>
                      <a:pt x="220980" y="0"/>
                    </a:lnTo>
                    <a:cubicBezTo>
                      <a:pt x="224885" y="0"/>
                      <a:pt x="228124" y="3143"/>
                      <a:pt x="228124" y="7144"/>
                    </a:cubicBezTo>
                    <a:cubicBezTo>
                      <a:pt x="228124" y="11144"/>
                      <a:pt x="224980" y="14288"/>
                      <a:pt x="220980" y="1428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26"/>
              <p:cNvSpPr/>
              <p:nvPr/>
            </p:nvSpPr>
            <p:spPr>
              <a:xfrm>
                <a:off x="-2002735" y="1518024"/>
                <a:ext cx="317219" cy="309333"/>
              </a:xfrm>
              <a:custGeom>
                <a:avLst/>
                <a:gdLst/>
                <a:ahLst/>
                <a:cxnLst/>
                <a:rect l="l" t="t" r="r" b="b"/>
                <a:pathLst>
                  <a:path w="275843" h="268985" extrusionOk="0">
                    <a:moveTo>
                      <a:pt x="275844" y="134493"/>
                    </a:moveTo>
                    <a:lnTo>
                      <a:pt x="243269" y="158496"/>
                    </a:lnTo>
                    <a:lnTo>
                      <a:pt x="262223" y="194310"/>
                    </a:lnTo>
                    <a:lnTo>
                      <a:pt x="222409" y="201835"/>
                    </a:lnTo>
                    <a:lnTo>
                      <a:pt x="223933" y="242316"/>
                    </a:lnTo>
                    <a:lnTo>
                      <a:pt x="184785" y="231839"/>
                    </a:lnTo>
                    <a:lnTo>
                      <a:pt x="168593" y="268986"/>
                    </a:lnTo>
                    <a:lnTo>
                      <a:pt x="137922" y="242506"/>
                    </a:lnTo>
                    <a:lnTo>
                      <a:pt x="107252" y="268986"/>
                    </a:lnTo>
                    <a:lnTo>
                      <a:pt x="91059" y="231839"/>
                    </a:lnTo>
                    <a:lnTo>
                      <a:pt x="51911" y="242316"/>
                    </a:lnTo>
                    <a:lnTo>
                      <a:pt x="53531" y="201835"/>
                    </a:lnTo>
                    <a:lnTo>
                      <a:pt x="13621" y="194310"/>
                    </a:lnTo>
                    <a:lnTo>
                      <a:pt x="32671" y="158496"/>
                    </a:lnTo>
                    <a:lnTo>
                      <a:pt x="0" y="134493"/>
                    </a:lnTo>
                    <a:lnTo>
                      <a:pt x="32671" y="110490"/>
                    </a:lnTo>
                    <a:lnTo>
                      <a:pt x="13621" y="74676"/>
                    </a:lnTo>
                    <a:lnTo>
                      <a:pt x="53531" y="67151"/>
                    </a:lnTo>
                    <a:lnTo>
                      <a:pt x="51911" y="26670"/>
                    </a:lnTo>
                    <a:lnTo>
                      <a:pt x="91059" y="37148"/>
                    </a:lnTo>
                    <a:lnTo>
                      <a:pt x="107252" y="0"/>
                    </a:lnTo>
                    <a:lnTo>
                      <a:pt x="137922" y="26480"/>
                    </a:lnTo>
                    <a:lnTo>
                      <a:pt x="168593" y="0"/>
                    </a:lnTo>
                    <a:lnTo>
                      <a:pt x="184785" y="37148"/>
                    </a:lnTo>
                    <a:lnTo>
                      <a:pt x="223933" y="26670"/>
                    </a:lnTo>
                    <a:lnTo>
                      <a:pt x="222409" y="67151"/>
                    </a:lnTo>
                    <a:lnTo>
                      <a:pt x="262223" y="74676"/>
                    </a:lnTo>
                    <a:lnTo>
                      <a:pt x="243269" y="110490"/>
                    </a:lnTo>
                    <a:lnTo>
                      <a:pt x="275844" y="13449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4" name="Google Shape;164;p26"/>
            <p:cNvGrpSpPr/>
            <p:nvPr/>
          </p:nvGrpSpPr>
          <p:grpSpPr>
            <a:xfrm>
              <a:off x="940877" y="1678701"/>
              <a:ext cx="168945" cy="502292"/>
              <a:chOff x="-4085190" y="1711082"/>
              <a:chExt cx="153710" cy="456997"/>
            </a:xfrm>
          </p:grpSpPr>
          <p:sp>
            <p:nvSpPr>
              <p:cNvPr id="165" name="Google Shape;165;p26"/>
              <p:cNvSpPr/>
              <p:nvPr/>
            </p:nvSpPr>
            <p:spPr>
              <a:xfrm>
                <a:off x="-3972666" y="1711082"/>
                <a:ext cx="41186" cy="41185"/>
              </a:xfrm>
              <a:custGeom>
                <a:avLst/>
                <a:gdLst/>
                <a:ahLst/>
                <a:cxnLst/>
                <a:rect l="l" t="t" r="r" b="b"/>
                <a:pathLst>
                  <a:path w="35814" h="35813" extrusionOk="0">
                    <a:moveTo>
                      <a:pt x="35814" y="17907"/>
                    </a:moveTo>
                    <a:cubicBezTo>
                      <a:pt x="35814" y="8001"/>
                      <a:pt x="27813" y="0"/>
                      <a:pt x="17907" y="0"/>
                    </a:cubicBezTo>
                    <a:cubicBezTo>
                      <a:pt x="8001" y="0"/>
                      <a:pt x="0" y="8001"/>
                      <a:pt x="0" y="17907"/>
                    </a:cubicBezTo>
                    <a:cubicBezTo>
                      <a:pt x="0" y="27813"/>
                      <a:pt x="8001" y="35814"/>
                      <a:pt x="17907" y="35814"/>
                    </a:cubicBezTo>
                    <a:cubicBezTo>
                      <a:pt x="27813" y="35814"/>
                      <a:pt x="35814" y="27813"/>
                      <a:pt x="35814" y="1790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26"/>
              <p:cNvSpPr/>
              <p:nvPr/>
            </p:nvSpPr>
            <p:spPr>
              <a:xfrm>
                <a:off x="-3972666" y="1849685"/>
                <a:ext cx="41186" cy="41185"/>
              </a:xfrm>
              <a:custGeom>
                <a:avLst/>
                <a:gdLst/>
                <a:ahLst/>
                <a:cxnLst/>
                <a:rect l="l" t="t" r="r" b="b"/>
                <a:pathLst>
                  <a:path w="35814" h="35813" extrusionOk="0">
                    <a:moveTo>
                      <a:pt x="35814" y="17907"/>
                    </a:moveTo>
                    <a:cubicBezTo>
                      <a:pt x="35814" y="8001"/>
                      <a:pt x="27813" y="0"/>
                      <a:pt x="17907" y="0"/>
                    </a:cubicBezTo>
                    <a:cubicBezTo>
                      <a:pt x="8001" y="0"/>
                      <a:pt x="0" y="8001"/>
                      <a:pt x="0" y="17907"/>
                    </a:cubicBezTo>
                    <a:cubicBezTo>
                      <a:pt x="0" y="27813"/>
                      <a:pt x="8001" y="35814"/>
                      <a:pt x="17907" y="35814"/>
                    </a:cubicBezTo>
                    <a:cubicBezTo>
                      <a:pt x="27813" y="35814"/>
                      <a:pt x="35814" y="27813"/>
                      <a:pt x="35814" y="1790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26"/>
              <p:cNvSpPr/>
              <p:nvPr/>
            </p:nvSpPr>
            <p:spPr>
              <a:xfrm>
                <a:off x="-3972666" y="1988288"/>
                <a:ext cx="41186" cy="41186"/>
              </a:xfrm>
              <a:custGeom>
                <a:avLst/>
                <a:gdLst/>
                <a:ahLst/>
                <a:cxnLst/>
                <a:rect l="l" t="t" r="r" b="b"/>
                <a:pathLst>
                  <a:path w="35814" h="35814" extrusionOk="0">
                    <a:moveTo>
                      <a:pt x="35814" y="17907"/>
                    </a:moveTo>
                    <a:cubicBezTo>
                      <a:pt x="35814" y="8001"/>
                      <a:pt x="27813" y="0"/>
                      <a:pt x="17907" y="0"/>
                    </a:cubicBezTo>
                    <a:cubicBezTo>
                      <a:pt x="8001" y="0"/>
                      <a:pt x="0" y="8001"/>
                      <a:pt x="0" y="17907"/>
                    </a:cubicBezTo>
                    <a:cubicBezTo>
                      <a:pt x="0" y="27813"/>
                      <a:pt x="8001" y="35814"/>
                      <a:pt x="17907" y="35814"/>
                    </a:cubicBezTo>
                    <a:cubicBezTo>
                      <a:pt x="27813" y="35814"/>
                      <a:pt x="35814" y="27813"/>
                      <a:pt x="35814" y="1790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26"/>
              <p:cNvSpPr/>
              <p:nvPr/>
            </p:nvSpPr>
            <p:spPr>
              <a:xfrm>
                <a:off x="-3972666" y="2126892"/>
                <a:ext cx="41186" cy="41186"/>
              </a:xfrm>
              <a:custGeom>
                <a:avLst/>
                <a:gdLst/>
                <a:ahLst/>
                <a:cxnLst/>
                <a:rect l="l" t="t" r="r" b="b"/>
                <a:pathLst>
                  <a:path w="35814" h="35814" extrusionOk="0">
                    <a:moveTo>
                      <a:pt x="0" y="17907"/>
                    </a:moveTo>
                    <a:cubicBezTo>
                      <a:pt x="0" y="27813"/>
                      <a:pt x="8001" y="35814"/>
                      <a:pt x="17907" y="35814"/>
                    </a:cubicBezTo>
                    <a:cubicBezTo>
                      <a:pt x="27813" y="35814"/>
                      <a:pt x="35814" y="27813"/>
                      <a:pt x="35814" y="17907"/>
                    </a:cubicBezTo>
                    <a:cubicBezTo>
                      <a:pt x="35814" y="8001"/>
                      <a:pt x="27813" y="0"/>
                      <a:pt x="17907" y="0"/>
                    </a:cubicBezTo>
                    <a:cubicBezTo>
                      <a:pt x="8001" y="0"/>
                      <a:pt x="0" y="8001"/>
                      <a:pt x="0" y="1790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26"/>
              <p:cNvSpPr/>
              <p:nvPr/>
            </p:nvSpPr>
            <p:spPr>
              <a:xfrm>
                <a:off x="-4085190" y="1711082"/>
                <a:ext cx="41185" cy="41185"/>
              </a:xfrm>
              <a:custGeom>
                <a:avLst/>
                <a:gdLst/>
                <a:ahLst/>
                <a:cxnLst/>
                <a:rect l="l" t="t" r="r" b="b"/>
                <a:pathLst>
                  <a:path w="35813" h="35813" extrusionOk="0">
                    <a:moveTo>
                      <a:pt x="35814" y="17907"/>
                    </a:moveTo>
                    <a:cubicBezTo>
                      <a:pt x="35814" y="8001"/>
                      <a:pt x="27813" y="0"/>
                      <a:pt x="17907" y="0"/>
                    </a:cubicBezTo>
                    <a:cubicBezTo>
                      <a:pt x="8001" y="0"/>
                      <a:pt x="0" y="8001"/>
                      <a:pt x="0" y="17907"/>
                    </a:cubicBezTo>
                    <a:cubicBezTo>
                      <a:pt x="0" y="27813"/>
                      <a:pt x="8001" y="35814"/>
                      <a:pt x="17907" y="35814"/>
                    </a:cubicBezTo>
                    <a:cubicBezTo>
                      <a:pt x="27813" y="35814"/>
                      <a:pt x="35814" y="27813"/>
                      <a:pt x="35814" y="1790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26"/>
              <p:cNvSpPr/>
              <p:nvPr/>
            </p:nvSpPr>
            <p:spPr>
              <a:xfrm>
                <a:off x="-4085190" y="1849685"/>
                <a:ext cx="41185" cy="41185"/>
              </a:xfrm>
              <a:custGeom>
                <a:avLst/>
                <a:gdLst/>
                <a:ahLst/>
                <a:cxnLst/>
                <a:rect l="l" t="t" r="r" b="b"/>
                <a:pathLst>
                  <a:path w="35813" h="35813" extrusionOk="0">
                    <a:moveTo>
                      <a:pt x="35814" y="17907"/>
                    </a:moveTo>
                    <a:cubicBezTo>
                      <a:pt x="35814" y="8001"/>
                      <a:pt x="27813" y="0"/>
                      <a:pt x="17907" y="0"/>
                    </a:cubicBezTo>
                    <a:cubicBezTo>
                      <a:pt x="8001" y="0"/>
                      <a:pt x="0" y="8001"/>
                      <a:pt x="0" y="17907"/>
                    </a:cubicBezTo>
                    <a:cubicBezTo>
                      <a:pt x="0" y="27813"/>
                      <a:pt x="8001" y="35814"/>
                      <a:pt x="17907" y="35814"/>
                    </a:cubicBezTo>
                    <a:cubicBezTo>
                      <a:pt x="27813" y="35814"/>
                      <a:pt x="35814" y="27813"/>
                      <a:pt x="35814" y="1790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26"/>
              <p:cNvSpPr/>
              <p:nvPr/>
            </p:nvSpPr>
            <p:spPr>
              <a:xfrm>
                <a:off x="-4085190" y="1988288"/>
                <a:ext cx="41185" cy="41186"/>
              </a:xfrm>
              <a:custGeom>
                <a:avLst/>
                <a:gdLst/>
                <a:ahLst/>
                <a:cxnLst/>
                <a:rect l="l" t="t" r="r" b="b"/>
                <a:pathLst>
                  <a:path w="35813" h="35814" extrusionOk="0">
                    <a:moveTo>
                      <a:pt x="35814" y="17907"/>
                    </a:moveTo>
                    <a:cubicBezTo>
                      <a:pt x="35814" y="8001"/>
                      <a:pt x="27813" y="0"/>
                      <a:pt x="17907" y="0"/>
                    </a:cubicBezTo>
                    <a:cubicBezTo>
                      <a:pt x="8001" y="0"/>
                      <a:pt x="0" y="8001"/>
                      <a:pt x="0" y="17907"/>
                    </a:cubicBezTo>
                    <a:cubicBezTo>
                      <a:pt x="0" y="27813"/>
                      <a:pt x="8001" y="35814"/>
                      <a:pt x="17907" y="35814"/>
                    </a:cubicBezTo>
                    <a:cubicBezTo>
                      <a:pt x="27813" y="35814"/>
                      <a:pt x="35814" y="27813"/>
                      <a:pt x="35814" y="1790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26"/>
              <p:cNvSpPr/>
              <p:nvPr/>
            </p:nvSpPr>
            <p:spPr>
              <a:xfrm>
                <a:off x="-4085190" y="2126892"/>
                <a:ext cx="41185" cy="41186"/>
              </a:xfrm>
              <a:custGeom>
                <a:avLst/>
                <a:gdLst/>
                <a:ahLst/>
                <a:cxnLst/>
                <a:rect l="l" t="t" r="r" b="b"/>
                <a:pathLst>
                  <a:path w="35813" h="35814" extrusionOk="0">
                    <a:moveTo>
                      <a:pt x="35814" y="17907"/>
                    </a:moveTo>
                    <a:cubicBezTo>
                      <a:pt x="35814" y="8001"/>
                      <a:pt x="27813" y="0"/>
                      <a:pt x="17907" y="0"/>
                    </a:cubicBezTo>
                    <a:cubicBezTo>
                      <a:pt x="8001" y="0"/>
                      <a:pt x="0" y="8001"/>
                      <a:pt x="0" y="17907"/>
                    </a:cubicBezTo>
                    <a:cubicBezTo>
                      <a:pt x="0" y="27813"/>
                      <a:pt x="8001" y="35814"/>
                      <a:pt x="17907" y="35814"/>
                    </a:cubicBezTo>
                    <a:cubicBezTo>
                      <a:pt x="27813" y="35814"/>
                      <a:pt x="35814" y="27813"/>
                      <a:pt x="35814" y="1790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3" name="Google Shape;173;p26"/>
            <p:cNvGrpSpPr/>
            <p:nvPr/>
          </p:nvGrpSpPr>
          <p:grpSpPr>
            <a:xfrm>
              <a:off x="4928683" y="4429032"/>
              <a:ext cx="502288" cy="168947"/>
              <a:chOff x="-456997" y="4213394"/>
              <a:chExt cx="456992" cy="153711"/>
            </a:xfrm>
          </p:grpSpPr>
          <p:sp>
            <p:nvSpPr>
              <p:cNvPr id="174" name="Google Shape;174;p26"/>
              <p:cNvSpPr/>
              <p:nvPr/>
            </p:nvSpPr>
            <p:spPr>
              <a:xfrm>
                <a:off x="-456997" y="4213394"/>
                <a:ext cx="41185" cy="41185"/>
              </a:xfrm>
              <a:custGeom>
                <a:avLst/>
                <a:gdLst/>
                <a:ahLst/>
                <a:cxnLst/>
                <a:rect l="l" t="t" r="r" b="b"/>
                <a:pathLst>
                  <a:path w="35813" h="35813" extrusionOk="0">
                    <a:moveTo>
                      <a:pt x="17907" y="0"/>
                    </a:moveTo>
                    <a:cubicBezTo>
                      <a:pt x="8001" y="0"/>
                      <a:pt x="0" y="8001"/>
                      <a:pt x="0" y="17907"/>
                    </a:cubicBezTo>
                    <a:cubicBezTo>
                      <a:pt x="0" y="27813"/>
                      <a:pt x="8001" y="35814"/>
                      <a:pt x="17907" y="35814"/>
                    </a:cubicBezTo>
                    <a:cubicBezTo>
                      <a:pt x="27813" y="35814"/>
                      <a:pt x="35814" y="27813"/>
                      <a:pt x="35814" y="17907"/>
                    </a:cubicBezTo>
                    <a:cubicBezTo>
                      <a:pt x="35814" y="8001"/>
                      <a:pt x="27813" y="0"/>
                      <a:pt x="17907"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26"/>
              <p:cNvSpPr/>
              <p:nvPr/>
            </p:nvSpPr>
            <p:spPr>
              <a:xfrm>
                <a:off x="-318394" y="4213394"/>
                <a:ext cx="41185" cy="41185"/>
              </a:xfrm>
              <a:custGeom>
                <a:avLst/>
                <a:gdLst/>
                <a:ahLst/>
                <a:cxnLst/>
                <a:rect l="l" t="t" r="r" b="b"/>
                <a:pathLst>
                  <a:path w="35813" h="35813" extrusionOk="0">
                    <a:moveTo>
                      <a:pt x="35814" y="17907"/>
                    </a:moveTo>
                    <a:cubicBezTo>
                      <a:pt x="35814" y="27797"/>
                      <a:pt x="27797" y="35814"/>
                      <a:pt x="17907" y="35814"/>
                    </a:cubicBezTo>
                    <a:cubicBezTo>
                      <a:pt x="8017" y="35814"/>
                      <a:pt x="0" y="27797"/>
                      <a:pt x="0" y="17907"/>
                    </a:cubicBezTo>
                    <a:cubicBezTo>
                      <a:pt x="0" y="8017"/>
                      <a:pt x="8017" y="0"/>
                      <a:pt x="17907" y="0"/>
                    </a:cubicBezTo>
                    <a:cubicBezTo>
                      <a:pt x="27797" y="0"/>
                      <a:pt x="35814" y="8017"/>
                      <a:pt x="35814" y="1790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26"/>
              <p:cNvSpPr/>
              <p:nvPr/>
            </p:nvSpPr>
            <p:spPr>
              <a:xfrm>
                <a:off x="-179792" y="4213394"/>
                <a:ext cx="41186" cy="41185"/>
              </a:xfrm>
              <a:custGeom>
                <a:avLst/>
                <a:gdLst/>
                <a:ahLst/>
                <a:cxnLst/>
                <a:rect l="l" t="t" r="r" b="b"/>
                <a:pathLst>
                  <a:path w="35814" h="35813" extrusionOk="0">
                    <a:moveTo>
                      <a:pt x="17907" y="0"/>
                    </a:moveTo>
                    <a:cubicBezTo>
                      <a:pt x="8001" y="0"/>
                      <a:pt x="0" y="8001"/>
                      <a:pt x="0" y="17907"/>
                    </a:cubicBezTo>
                    <a:cubicBezTo>
                      <a:pt x="0" y="27813"/>
                      <a:pt x="8001" y="35814"/>
                      <a:pt x="17907" y="35814"/>
                    </a:cubicBezTo>
                    <a:cubicBezTo>
                      <a:pt x="27813" y="35814"/>
                      <a:pt x="35814" y="27813"/>
                      <a:pt x="35814" y="17907"/>
                    </a:cubicBezTo>
                    <a:cubicBezTo>
                      <a:pt x="35814" y="8001"/>
                      <a:pt x="27813" y="0"/>
                      <a:pt x="17907"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26"/>
              <p:cNvSpPr/>
              <p:nvPr/>
            </p:nvSpPr>
            <p:spPr>
              <a:xfrm>
                <a:off x="-41191" y="4213394"/>
                <a:ext cx="41186" cy="41185"/>
              </a:xfrm>
              <a:custGeom>
                <a:avLst/>
                <a:gdLst/>
                <a:ahLst/>
                <a:cxnLst/>
                <a:rect l="l" t="t" r="r" b="b"/>
                <a:pathLst>
                  <a:path w="35814" h="35813" extrusionOk="0">
                    <a:moveTo>
                      <a:pt x="17907" y="35814"/>
                    </a:moveTo>
                    <a:cubicBezTo>
                      <a:pt x="27813" y="35814"/>
                      <a:pt x="35814" y="27813"/>
                      <a:pt x="35814" y="17907"/>
                    </a:cubicBezTo>
                    <a:cubicBezTo>
                      <a:pt x="35814" y="8001"/>
                      <a:pt x="27813" y="0"/>
                      <a:pt x="17907" y="0"/>
                    </a:cubicBezTo>
                    <a:cubicBezTo>
                      <a:pt x="8001" y="0"/>
                      <a:pt x="0" y="8001"/>
                      <a:pt x="0" y="17907"/>
                    </a:cubicBezTo>
                    <a:cubicBezTo>
                      <a:pt x="0" y="27813"/>
                      <a:pt x="8001" y="35814"/>
                      <a:pt x="17907" y="35814"/>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26"/>
              <p:cNvSpPr/>
              <p:nvPr/>
            </p:nvSpPr>
            <p:spPr>
              <a:xfrm>
                <a:off x="-456997" y="4325919"/>
                <a:ext cx="41185" cy="41186"/>
              </a:xfrm>
              <a:custGeom>
                <a:avLst/>
                <a:gdLst/>
                <a:ahLst/>
                <a:cxnLst/>
                <a:rect l="l" t="t" r="r" b="b"/>
                <a:pathLst>
                  <a:path w="35813" h="35814" extrusionOk="0">
                    <a:moveTo>
                      <a:pt x="17907" y="0"/>
                    </a:moveTo>
                    <a:cubicBezTo>
                      <a:pt x="8001" y="0"/>
                      <a:pt x="0" y="8001"/>
                      <a:pt x="0" y="17907"/>
                    </a:cubicBezTo>
                    <a:cubicBezTo>
                      <a:pt x="0" y="27813"/>
                      <a:pt x="8001" y="35814"/>
                      <a:pt x="17907" y="35814"/>
                    </a:cubicBezTo>
                    <a:cubicBezTo>
                      <a:pt x="27813" y="35814"/>
                      <a:pt x="35814" y="27813"/>
                      <a:pt x="35814" y="17907"/>
                    </a:cubicBezTo>
                    <a:cubicBezTo>
                      <a:pt x="35814" y="8001"/>
                      <a:pt x="27813" y="0"/>
                      <a:pt x="17907"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26"/>
              <p:cNvSpPr/>
              <p:nvPr/>
            </p:nvSpPr>
            <p:spPr>
              <a:xfrm>
                <a:off x="-318394" y="4325919"/>
                <a:ext cx="41186" cy="41186"/>
              </a:xfrm>
              <a:custGeom>
                <a:avLst/>
                <a:gdLst/>
                <a:ahLst/>
                <a:cxnLst/>
                <a:rect l="l" t="t" r="r" b="b"/>
                <a:pathLst>
                  <a:path w="35814" h="35814" extrusionOk="0">
                    <a:moveTo>
                      <a:pt x="17907" y="0"/>
                    </a:moveTo>
                    <a:cubicBezTo>
                      <a:pt x="8001" y="0"/>
                      <a:pt x="0" y="8001"/>
                      <a:pt x="0" y="17907"/>
                    </a:cubicBezTo>
                    <a:cubicBezTo>
                      <a:pt x="0" y="27813"/>
                      <a:pt x="8001" y="35814"/>
                      <a:pt x="17907" y="35814"/>
                    </a:cubicBezTo>
                    <a:cubicBezTo>
                      <a:pt x="27813" y="35814"/>
                      <a:pt x="35814" y="27813"/>
                      <a:pt x="35814" y="17907"/>
                    </a:cubicBezTo>
                    <a:cubicBezTo>
                      <a:pt x="35814" y="8001"/>
                      <a:pt x="27813" y="0"/>
                      <a:pt x="17907"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26"/>
              <p:cNvSpPr/>
              <p:nvPr/>
            </p:nvSpPr>
            <p:spPr>
              <a:xfrm>
                <a:off x="-179792" y="4325919"/>
                <a:ext cx="41186" cy="41186"/>
              </a:xfrm>
              <a:custGeom>
                <a:avLst/>
                <a:gdLst/>
                <a:ahLst/>
                <a:cxnLst/>
                <a:rect l="l" t="t" r="r" b="b"/>
                <a:pathLst>
                  <a:path w="35814" h="35814" extrusionOk="0">
                    <a:moveTo>
                      <a:pt x="17907" y="0"/>
                    </a:moveTo>
                    <a:cubicBezTo>
                      <a:pt x="8001" y="0"/>
                      <a:pt x="0" y="8001"/>
                      <a:pt x="0" y="17907"/>
                    </a:cubicBezTo>
                    <a:cubicBezTo>
                      <a:pt x="0" y="27813"/>
                      <a:pt x="8001" y="35814"/>
                      <a:pt x="17907" y="35814"/>
                    </a:cubicBezTo>
                    <a:cubicBezTo>
                      <a:pt x="27813" y="35814"/>
                      <a:pt x="35814" y="27813"/>
                      <a:pt x="35814" y="17907"/>
                    </a:cubicBezTo>
                    <a:cubicBezTo>
                      <a:pt x="35814" y="8001"/>
                      <a:pt x="27813" y="0"/>
                      <a:pt x="17907"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 name="Google Shape;181;p26"/>
              <p:cNvSpPr/>
              <p:nvPr/>
            </p:nvSpPr>
            <p:spPr>
              <a:xfrm>
                <a:off x="-41191" y="4325919"/>
                <a:ext cx="41186" cy="41186"/>
              </a:xfrm>
              <a:custGeom>
                <a:avLst/>
                <a:gdLst/>
                <a:ahLst/>
                <a:cxnLst/>
                <a:rect l="l" t="t" r="r" b="b"/>
                <a:pathLst>
                  <a:path w="35814" h="35814" extrusionOk="0">
                    <a:moveTo>
                      <a:pt x="17907" y="0"/>
                    </a:moveTo>
                    <a:cubicBezTo>
                      <a:pt x="8001" y="0"/>
                      <a:pt x="0" y="8001"/>
                      <a:pt x="0" y="17907"/>
                    </a:cubicBezTo>
                    <a:cubicBezTo>
                      <a:pt x="0" y="27813"/>
                      <a:pt x="8001" y="35814"/>
                      <a:pt x="17907" y="35814"/>
                    </a:cubicBezTo>
                    <a:cubicBezTo>
                      <a:pt x="27813" y="35814"/>
                      <a:pt x="35814" y="27813"/>
                      <a:pt x="35814" y="17907"/>
                    </a:cubicBezTo>
                    <a:cubicBezTo>
                      <a:pt x="35814" y="8001"/>
                      <a:pt x="27813" y="0"/>
                      <a:pt x="17907"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2" name="Google Shape;182;p26"/>
            <p:cNvGrpSpPr/>
            <p:nvPr/>
          </p:nvGrpSpPr>
          <p:grpSpPr>
            <a:xfrm>
              <a:off x="791910" y="2437154"/>
              <a:ext cx="924026" cy="924026"/>
              <a:chOff x="-4220724" y="2401140"/>
              <a:chExt cx="840699" cy="840699"/>
            </a:xfrm>
          </p:grpSpPr>
          <p:sp>
            <p:nvSpPr>
              <p:cNvPr id="183" name="Google Shape;183;p26"/>
              <p:cNvSpPr/>
              <p:nvPr/>
            </p:nvSpPr>
            <p:spPr>
              <a:xfrm>
                <a:off x="-4220724" y="2401140"/>
                <a:ext cx="840699" cy="840699"/>
              </a:xfrm>
              <a:custGeom>
                <a:avLst/>
                <a:gdLst/>
                <a:ahLst/>
                <a:cxnLst/>
                <a:rect l="l" t="t" r="r" b="b"/>
                <a:pathLst>
                  <a:path w="731043" h="731043" extrusionOk="0">
                    <a:moveTo>
                      <a:pt x="696087" y="0"/>
                    </a:moveTo>
                    <a:cubicBezTo>
                      <a:pt x="483870" y="4763"/>
                      <a:pt x="263462" y="4763"/>
                      <a:pt x="34957" y="0"/>
                    </a:cubicBezTo>
                    <a:cubicBezTo>
                      <a:pt x="15621" y="0"/>
                      <a:pt x="0" y="15621"/>
                      <a:pt x="0" y="34957"/>
                    </a:cubicBezTo>
                    <a:cubicBezTo>
                      <a:pt x="3334" y="270605"/>
                      <a:pt x="3905" y="493681"/>
                      <a:pt x="0" y="696087"/>
                    </a:cubicBezTo>
                    <a:cubicBezTo>
                      <a:pt x="0" y="715423"/>
                      <a:pt x="15621" y="731044"/>
                      <a:pt x="34957" y="731044"/>
                    </a:cubicBezTo>
                    <a:cubicBezTo>
                      <a:pt x="246412" y="724376"/>
                      <a:pt x="466439" y="724090"/>
                      <a:pt x="696087" y="731044"/>
                    </a:cubicBezTo>
                    <a:cubicBezTo>
                      <a:pt x="715423" y="731044"/>
                      <a:pt x="731044" y="715423"/>
                      <a:pt x="731044" y="696087"/>
                    </a:cubicBezTo>
                    <a:cubicBezTo>
                      <a:pt x="724757" y="470535"/>
                      <a:pt x="724567" y="250031"/>
                      <a:pt x="731044" y="34957"/>
                    </a:cubicBezTo>
                    <a:cubicBezTo>
                      <a:pt x="731044" y="15621"/>
                      <a:pt x="715423" y="0"/>
                      <a:pt x="696087"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26"/>
              <p:cNvSpPr/>
              <p:nvPr/>
            </p:nvSpPr>
            <p:spPr>
              <a:xfrm rot="-4599570">
                <a:off x="-4092494" y="2535046"/>
                <a:ext cx="583724" cy="583724"/>
              </a:xfrm>
              <a:custGeom>
                <a:avLst/>
                <a:gdLst/>
                <a:ahLst/>
                <a:cxnLst/>
                <a:rect l="l" t="t" r="r" b="b"/>
                <a:pathLst>
                  <a:path w="508253" h="508253" extrusionOk="0">
                    <a:moveTo>
                      <a:pt x="508254" y="254127"/>
                    </a:moveTo>
                    <a:cubicBezTo>
                      <a:pt x="508254" y="394477"/>
                      <a:pt x="394477" y="508254"/>
                      <a:pt x="254127" y="508254"/>
                    </a:cubicBezTo>
                    <a:cubicBezTo>
                      <a:pt x="113777" y="508254"/>
                      <a:pt x="0" y="394477"/>
                      <a:pt x="0" y="254127"/>
                    </a:cubicBezTo>
                    <a:cubicBezTo>
                      <a:pt x="0" y="113777"/>
                      <a:pt x="113777" y="0"/>
                      <a:pt x="254127" y="0"/>
                    </a:cubicBezTo>
                    <a:cubicBezTo>
                      <a:pt x="394477" y="0"/>
                      <a:pt x="508254" y="113777"/>
                      <a:pt x="508254" y="25412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26"/>
              <p:cNvSpPr/>
              <p:nvPr/>
            </p:nvSpPr>
            <p:spPr>
              <a:xfrm>
                <a:off x="-4008384" y="2618195"/>
                <a:ext cx="416023" cy="416023"/>
              </a:xfrm>
              <a:custGeom>
                <a:avLst/>
                <a:gdLst/>
                <a:ahLst/>
                <a:cxnLst/>
                <a:rect l="l" t="t" r="r" b="b"/>
                <a:pathLst>
                  <a:path w="361759" h="361759" extrusionOk="0">
                    <a:moveTo>
                      <a:pt x="361760" y="180880"/>
                    </a:moveTo>
                    <a:cubicBezTo>
                      <a:pt x="361760" y="280777"/>
                      <a:pt x="280777" y="361760"/>
                      <a:pt x="180880" y="361760"/>
                    </a:cubicBezTo>
                    <a:cubicBezTo>
                      <a:pt x="80983" y="361760"/>
                      <a:pt x="0" y="280777"/>
                      <a:pt x="0" y="180880"/>
                    </a:cubicBezTo>
                    <a:cubicBezTo>
                      <a:pt x="0" y="80983"/>
                      <a:pt x="80983" y="0"/>
                      <a:pt x="180880" y="0"/>
                    </a:cubicBezTo>
                    <a:cubicBezTo>
                      <a:pt x="280777" y="0"/>
                      <a:pt x="361760" y="80983"/>
                      <a:pt x="361760" y="18088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26"/>
              <p:cNvSpPr/>
              <p:nvPr/>
            </p:nvSpPr>
            <p:spPr>
              <a:xfrm rot="-4599570">
                <a:off x="-3927562" y="2699388"/>
                <a:ext cx="254230" cy="254230"/>
              </a:xfrm>
              <a:custGeom>
                <a:avLst/>
                <a:gdLst/>
                <a:ahLst/>
                <a:cxnLst/>
                <a:rect l="l" t="t" r="r" b="b"/>
                <a:pathLst>
                  <a:path w="221360" h="221360" extrusionOk="0">
                    <a:moveTo>
                      <a:pt x="221361" y="110680"/>
                    </a:moveTo>
                    <a:cubicBezTo>
                      <a:pt x="221361" y="171808"/>
                      <a:pt x="171808" y="221361"/>
                      <a:pt x="110681" y="221361"/>
                    </a:cubicBezTo>
                    <a:cubicBezTo>
                      <a:pt x="49553" y="221361"/>
                      <a:pt x="0" y="171808"/>
                      <a:pt x="0" y="110680"/>
                    </a:cubicBezTo>
                    <a:cubicBezTo>
                      <a:pt x="0" y="49553"/>
                      <a:pt x="49553" y="0"/>
                      <a:pt x="110681" y="0"/>
                    </a:cubicBezTo>
                    <a:cubicBezTo>
                      <a:pt x="171808" y="0"/>
                      <a:pt x="221361" y="49553"/>
                      <a:pt x="221361" y="11068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26"/>
              <p:cNvSpPr/>
              <p:nvPr/>
            </p:nvSpPr>
            <p:spPr>
              <a:xfrm>
                <a:off x="-3852799" y="2773781"/>
                <a:ext cx="104936" cy="104936"/>
              </a:xfrm>
              <a:custGeom>
                <a:avLst/>
                <a:gdLst/>
                <a:ahLst/>
                <a:cxnLst/>
                <a:rect l="l" t="t" r="r" b="b"/>
                <a:pathLst>
                  <a:path w="91249" h="91249" extrusionOk="0">
                    <a:moveTo>
                      <a:pt x="91250" y="45625"/>
                    </a:moveTo>
                    <a:cubicBezTo>
                      <a:pt x="91250" y="70823"/>
                      <a:pt x="70823" y="91250"/>
                      <a:pt x="45625" y="91250"/>
                    </a:cubicBezTo>
                    <a:cubicBezTo>
                      <a:pt x="20427" y="91250"/>
                      <a:pt x="0" y="70823"/>
                      <a:pt x="0" y="45625"/>
                    </a:cubicBezTo>
                    <a:cubicBezTo>
                      <a:pt x="0" y="20427"/>
                      <a:pt x="20427" y="0"/>
                      <a:pt x="45625" y="0"/>
                    </a:cubicBezTo>
                    <a:cubicBezTo>
                      <a:pt x="70823" y="0"/>
                      <a:pt x="91250" y="20427"/>
                      <a:pt x="91250" y="4562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26"/>
              <p:cNvSpPr/>
              <p:nvPr/>
            </p:nvSpPr>
            <p:spPr>
              <a:xfrm>
                <a:off x="-3807602" y="2572779"/>
                <a:ext cx="260699" cy="260753"/>
              </a:xfrm>
              <a:custGeom>
                <a:avLst/>
                <a:gdLst/>
                <a:ahLst/>
                <a:cxnLst/>
                <a:rect l="l" t="t" r="r" b="b"/>
                <a:pathLst>
                  <a:path w="226695" h="226742" extrusionOk="0">
                    <a:moveTo>
                      <a:pt x="6334" y="226743"/>
                    </a:moveTo>
                    <a:cubicBezTo>
                      <a:pt x="4715" y="226743"/>
                      <a:pt x="3096" y="226076"/>
                      <a:pt x="1857" y="224838"/>
                    </a:cubicBezTo>
                    <a:cubicBezTo>
                      <a:pt x="-619" y="222361"/>
                      <a:pt x="-619" y="218265"/>
                      <a:pt x="1857" y="215789"/>
                    </a:cubicBezTo>
                    <a:lnTo>
                      <a:pt x="215789" y="1857"/>
                    </a:lnTo>
                    <a:cubicBezTo>
                      <a:pt x="218265" y="-619"/>
                      <a:pt x="222361" y="-619"/>
                      <a:pt x="224838" y="1857"/>
                    </a:cubicBezTo>
                    <a:cubicBezTo>
                      <a:pt x="227314" y="4334"/>
                      <a:pt x="227314" y="8430"/>
                      <a:pt x="224838" y="10906"/>
                    </a:cubicBezTo>
                    <a:lnTo>
                      <a:pt x="10906" y="224838"/>
                    </a:lnTo>
                    <a:cubicBezTo>
                      <a:pt x="9668" y="226076"/>
                      <a:pt x="8049" y="226743"/>
                      <a:pt x="6429" y="2267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26"/>
              <p:cNvSpPr/>
              <p:nvPr/>
            </p:nvSpPr>
            <p:spPr>
              <a:xfrm>
                <a:off x="-3586880" y="3112236"/>
                <a:ext cx="130458" cy="14677"/>
              </a:xfrm>
              <a:custGeom>
                <a:avLst/>
                <a:gdLst/>
                <a:ahLst/>
                <a:cxnLst/>
                <a:rect l="l" t="t" r="r" b="b"/>
                <a:pathLst>
                  <a:path w="113442" h="12763" extrusionOk="0">
                    <a:moveTo>
                      <a:pt x="107061" y="12763"/>
                    </a:moveTo>
                    <a:lnTo>
                      <a:pt x="6382" y="12763"/>
                    </a:lnTo>
                    <a:cubicBezTo>
                      <a:pt x="2858" y="12763"/>
                      <a:pt x="0" y="9906"/>
                      <a:pt x="0" y="6382"/>
                    </a:cubicBezTo>
                    <a:cubicBezTo>
                      <a:pt x="0" y="2858"/>
                      <a:pt x="2858" y="0"/>
                      <a:pt x="6382" y="0"/>
                    </a:cubicBezTo>
                    <a:lnTo>
                      <a:pt x="107061" y="0"/>
                    </a:lnTo>
                    <a:cubicBezTo>
                      <a:pt x="110585" y="0"/>
                      <a:pt x="113443" y="2858"/>
                      <a:pt x="113443" y="6382"/>
                    </a:cubicBezTo>
                    <a:cubicBezTo>
                      <a:pt x="113443" y="9906"/>
                      <a:pt x="110585" y="12763"/>
                      <a:pt x="107061" y="127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26"/>
              <p:cNvSpPr/>
              <p:nvPr/>
            </p:nvSpPr>
            <p:spPr>
              <a:xfrm>
                <a:off x="-3625229" y="3146312"/>
                <a:ext cx="168797" cy="14677"/>
              </a:xfrm>
              <a:custGeom>
                <a:avLst/>
                <a:gdLst/>
                <a:ahLst/>
                <a:cxnLst/>
                <a:rect l="l" t="t" r="r" b="b"/>
                <a:pathLst>
                  <a:path w="146780" h="12763" extrusionOk="0">
                    <a:moveTo>
                      <a:pt x="140398" y="12763"/>
                    </a:moveTo>
                    <a:lnTo>
                      <a:pt x="6382" y="12763"/>
                    </a:lnTo>
                    <a:cubicBezTo>
                      <a:pt x="2858" y="12763"/>
                      <a:pt x="0" y="9906"/>
                      <a:pt x="0" y="6382"/>
                    </a:cubicBezTo>
                    <a:cubicBezTo>
                      <a:pt x="0" y="2858"/>
                      <a:pt x="2858" y="0"/>
                      <a:pt x="6382" y="0"/>
                    </a:cubicBezTo>
                    <a:lnTo>
                      <a:pt x="140398" y="0"/>
                    </a:lnTo>
                    <a:cubicBezTo>
                      <a:pt x="143923" y="0"/>
                      <a:pt x="146780" y="2858"/>
                      <a:pt x="146780" y="6382"/>
                    </a:cubicBezTo>
                    <a:cubicBezTo>
                      <a:pt x="146780" y="9906"/>
                      <a:pt x="143923" y="12763"/>
                      <a:pt x="140398" y="1276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91" name="Google Shape;191;p26"/>
            <p:cNvSpPr/>
            <p:nvPr/>
          </p:nvSpPr>
          <p:spPr>
            <a:xfrm>
              <a:off x="3070641" y="2825148"/>
              <a:ext cx="742388" cy="465587"/>
            </a:xfrm>
            <a:custGeom>
              <a:avLst/>
              <a:gdLst/>
              <a:ahLst/>
              <a:cxnLst/>
              <a:rect l="l" t="t" r="r" b="b"/>
              <a:pathLst>
                <a:path w="587311" h="368331" extrusionOk="0">
                  <a:moveTo>
                    <a:pt x="520922" y="368332"/>
                  </a:moveTo>
                  <a:lnTo>
                    <a:pt x="0" y="368332"/>
                  </a:lnTo>
                  <a:lnTo>
                    <a:pt x="66294" y="0"/>
                  </a:lnTo>
                  <a:lnTo>
                    <a:pt x="587312" y="0"/>
                  </a:lnTo>
                  <a:lnTo>
                    <a:pt x="520922" y="368332"/>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2" name="Google Shape;192;p26"/>
            <p:cNvSpPr/>
            <p:nvPr/>
          </p:nvSpPr>
          <p:spPr>
            <a:xfrm>
              <a:off x="3386397" y="3002537"/>
              <a:ext cx="111009" cy="111009"/>
            </a:xfrm>
            <a:custGeom>
              <a:avLst/>
              <a:gdLst/>
              <a:ahLst/>
              <a:cxnLst/>
              <a:rect l="l" t="t" r="r" b="b"/>
              <a:pathLst>
                <a:path w="87820" h="87820" extrusionOk="0">
                  <a:moveTo>
                    <a:pt x="87821" y="43910"/>
                  </a:moveTo>
                  <a:cubicBezTo>
                    <a:pt x="87821" y="68161"/>
                    <a:pt x="68161" y="87821"/>
                    <a:pt x="43910" y="87821"/>
                  </a:cubicBezTo>
                  <a:cubicBezTo>
                    <a:pt x="19659" y="87821"/>
                    <a:pt x="0" y="68161"/>
                    <a:pt x="0" y="43910"/>
                  </a:cubicBezTo>
                  <a:cubicBezTo>
                    <a:pt x="0" y="19659"/>
                    <a:pt x="19659" y="0"/>
                    <a:pt x="43910" y="0"/>
                  </a:cubicBezTo>
                  <a:cubicBezTo>
                    <a:pt x="68161" y="0"/>
                    <a:pt x="87821" y="19659"/>
                    <a:pt x="87821" y="4391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3" name="Google Shape;193;p26"/>
            <p:cNvSpPr/>
            <p:nvPr/>
          </p:nvSpPr>
          <p:spPr>
            <a:xfrm>
              <a:off x="2732847" y="3290839"/>
              <a:ext cx="996192" cy="54541"/>
            </a:xfrm>
            <a:custGeom>
              <a:avLst/>
              <a:gdLst/>
              <a:ahLst/>
              <a:cxnLst/>
              <a:rect l="l" t="t" r="r" b="b"/>
              <a:pathLst>
                <a:path w="788098" h="43148" extrusionOk="0">
                  <a:moveTo>
                    <a:pt x="0" y="0"/>
                  </a:moveTo>
                  <a:lnTo>
                    <a:pt x="788099" y="0"/>
                  </a:lnTo>
                  <a:lnTo>
                    <a:pt x="788099" y="43148"/>
                  </a:lnTo>
                  <a:lnTo>
                    <a:pt x="0" y="4314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4" name="Google Shape;194;p26"/>
            <p:cNvSpPr/>
            <p:nvPr/>
          </p:nvSpPr>
          <p:spPr>
            <a:xfrm>
              <a:off x="2804380" y="3349728"/>
              <a:ext cx="1263843" cy="74045"/>
            </a:xfrm>
            <a:custGeom>
              <a:avLst/>
              <a:gdLst/>
              <a:ahLst/>
              <a:cxnLst/>
              <a:rect l="l" t="t" r="r" b="b"/>
              <a:pathLst>
                <a:path w="999839" h="58578" extrusionOk="0">
                  <a:moveTo>
                    <a:pt x="962692" y="58579"/>
                  </a:moveTo>
                  <a:lnTo>
                    <a:pt x="37243" y="58579"/>
                  </a:lnTo>
                  <a:lnTo>
                    <a:pt x="0" y="0"/>
                  </a:lnTo>
                  <a:lnTo>
                    <a:pt x="999839" y="0"/>
                  </a:lnTo>
                  <a:lnTo>
                    <a:pt x="962692" y="5857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5" name="Google Shape;195;p26"/>
            <p:cNvSpPr/>
            <p:nvPr/>
          </p:nvSpPr>
          <p:spPr>
            <a:xfrm>
              <a:off x="2725862" y="3420298"/>
              <a:ext cx="837745" cy="1187990"/>
            </a:xfrm>
            <a:custGeom>
              <a:avLst/>
              <a:gdLst/>
              <a:ahLst/>
              <a:cxnLst/>
              <a:rect l="l" t="t" r="r" b="b"/>
              <a:pathLst>
                <a:path w="662749" h="939831" extrusionOk="0">
                  <a:moveTo>
                    <a:pt x="662750" y="939832"/>
                  </a:moveTo>
                  <a:lnTo>
                    <a:pt x="0" y="939832"/>
                  </a:lnTo>
                  <a:lnTo>
                    <a:pt x="141446" y="2096"/>
                  </a:lnTo>
                  <a:lnTo>
                    <a:pt x="150781" y="3524"/>
                  </a:lnTo>
                  <a:lnTo>
                    <a:pt x="11049" y="930402"/>
                  </a:lnTo>
                  <a:lnTo>
                    <a:pt x="651796" y="930402"/>
                  </a:lnTo>
                  <a:lnTo>
                    <a:pt x="511969" y="1429"/>
                  </a:lnTo>
                  <a:lnTo>
                    <a:pt x="521399" y="0"/>
                  </a:lnTo>
                  <a:lnTo>
                    <a:pt x="662750" y="93983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26"/>
            <p:cNvSpPr/>
            <p:nvPr/>
          </p:nvSpPr>
          <p:spPr>
            <a:xfrm>
              <a:off x="3310287" y="3420298"/>
              <a:ext cx="837745" cy="1187990"/>
            </a:xfrm>
            <a:custGeom>
              <a:avLst/>
              <a:gdLst/>
              <a:ahLst/>
              <a:cxnLst/>
              <a:rect l="l" t="t" r="r" b="b"/>
              <a:pathLst>
                <a:path w="662749" h="939831" extrusionOk="0">
                  <a:moveTo>
                    <a:pt x="662750" y="939832"/>
                  </a:moveTo>
                  <a:lnTo>
                    <a:pt x="0" y="939832"/>
                  </a:lnTo>
                  <a:lnTo>
                    <a:pt x="141351" y="2096"/>
                  </a:lnTo>
                  <a:lnTo>
                    <a:pt x="150781" y="3524"/>
                  </a:lnTo>
                  <a:lnTo>
                    <a:pt x="11049" y="930402"/>
                  </a:lnTo>
                  <a:lnTo>
                    <a:pt x="651701" y="930402"/>
                  </a:lnTo>
                  <a:lnTo>
                    <a:pt x="512064" y="1429"/>
                  </a:lnTo>
                  <a:lnTo>
                    <a:pt x="521398" y="0"/>
                  </a:lnTo>
                  <a:lnTo>
                    <a:pt x="662750" y="93983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7" name="Google Shape;197;p26"/>
            <p:cNvSpPr/>
            <p:nvPr/>
          </p:nvSpPr>
          <p:spPr>
            <a:xfrm>
              <a:off x="1602894" y="3562040"/>
              <a:ext cx="778147" cy="61645"/>
            </a:xfrm>
            <a:custGeom>
              <a:avLst/>
              <a:gdLst/>
              <a:ahLst/>
              <a:cxnLst/>
              <a:rect l="l" t="t" r="r" b="b"/>
              <a:pathLst>
                <a:path w="615600" h="48768" extrusionOk="0">
                  <a:moveTo>
                    <a:pt x="584740" y="48768"/>
                  </a:moveTo>
                  <a:lnTo>
                    <a:pt x="30861" y="48768"/>
                  </a:lnTo>
                  <a:lnTo>
                    <a:pt x="0" y="0"/>
                  </a:lnTo>
                  <a:lnTo>
                    <a:pt x="615601" y="0"/>
                  </a:lnTo>
                  <a:lnTo>
                    <a:pt x="584740" y="4876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26"/>
            <p:cNvSpPr/>
            <p:nvPr/>
          </p:nvSpPr>
          <p:spPr>
            <a:xfrm>
              <a:off x="1520643" y="3620567"/>
              <a:ext cx="698081" cy="987765"/>
            </a:xfrm>
            <a:custGeom>
              <a:avLst/>
              <a:gdLst/>
              <a:ahLst/>
              <a:cxnLst/>
              <a:rect l="l" t="t" r="r" b="b"/>
              <a:pathLst>
                <a:path w="552259" h="781431" extrusionOk="0">
                  <a:moveTo>
                    <a:pt x="552260" y="781431"/>
                  </a:moveTo>
                  <a:lnTo>
                    <a:pt x="0" y="781431"/>
                  </a:lnTo>
                  <a:lnTo>
                    <a:pt x="117539" y="1715"/>
                  </a:lnTo>
                  <a:lnTo>
                    <a:pt x="126873" y="3143"/>
                  </a:lnTo>
                  <a:lnTo>
                    <a:pt x="11049" y="772001"/>
                  </a:lnTo>
                  <a:lnTo>
                    <a:pt x="541211" y="772001"/>
                  </a:lnTo>
                  <a:lnTo>
                    <a:pt x="425387" y="1429"/>
                  </a:lnTo>
                  <a:lnTo>
                    <a:pt x="434721" y="0"/>
                  </a:lnTo>
                  <a:lnTo>
                    <a:pt x="552260" y="7814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9" name="Google Shape;199;p26"/>
            <p:cNvSpPr/>
            <p:nvPr/>
          </p:nvSpPr>
          <p:spPr>
            <a:xfrm>
              <a:off x="1769443" y="3620567"/>
              <a:ext cx="697961" cy="987765"/>
            </a:xfrm>
            <a:custGeom>
              <a:avLst/>
              <a:gdLst/>
              <a:ahLst/>
              <a:cxnLst/>
              <a:rect l="l" t="t" r="r" b="b"/>
              <a:pathLst>
                <a:path w="552164" h="781431" extrusionOk="0">
                  <a:moveTo>
                    <a:pt x="552164" y="781431"/>
                  </a:moveTo>
                  <a:lnTo>
                    <a:pt x="0" y="781431"/>
                  </a:lnTo>
                  <a:lnTo>
                    <a:pt x="117539" y="1715"/>
                  </a:lnTo>
                  <a:lnTo>
                    <a:pt x="126873" y="3143"/>
                  </a:lnTo>
                  <a:lnTo>
                    <a:pt x="10954" y="772001"/>
                  </a:lnTo>
                  <a:lnTo>
                    <a:pt x="541211" y="772001"/>
                  </a:lnTo>
                  <a:lnTo>
                    <a:pt x="425291" y="1429"/>
                  </a:lnTo>
                  <a:lnTo>
                    <a:pt x="434626" y="0"/>
                  </a:lnTo>
                  <a:lnTo>
                    <a:pt x="552164" y="78143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26"/>
            <p:cNvSpPr/>
            <p:nvPr/>
          </p:nvSpPr>
          <p:spPr>
            <a:xfrm>
              <a:off x="1951766" y="2567315"/>
              <a:ext cx="1051938" cy="433080"/>
            </a:xfrm>
            <a:custGeom>
              <a:avLst/>
              <a:gdLst/>
              <a:ahLst/>
              <a:cxnLst/>
              <a:rect l="l" t="t" r="r" b="b"/>
              <a:pathLst>
                <a:path w="832199" h="342614" extrusionOk="0">
                  <a:moveTo>
                    <a:pt x="574167" y="334042"/>
                  </a:moveTo>
                  <a:cubicBezTo>
                    <a:pt x="515207" y="343376"/>
                    <a:pt x="452723" y="345376"/>
                    <a:pt x="391668" y="338614"/>
                  </a:cubicBezTo>
                  <a:cubicBezTo>
                    <a:pt x="216884" y="319278"/>
                    <a:pt x="77819" y="232981"/>
                    <a:pt x="0" y="95631"/>
                  </a:cubicBezTo>
                  <a:lnTo>
                    <a:pt x="168878" y="0"/>
                  </a:lnTo>
                  <a:cubicBezTo>
                    <a:pt x="228124" y="104680"/>
                    <a:pt x="334328" y="136969"/>
                    <a:pt x="413004" y="145637"/>
                  </a:cubicBezTo>
                  <a:cubicBezTo>
                    <a:pt x="546830" y="160401"/>
                    <a:pt x="661607" y="115252"/>
                    <a:pt x="688181" y="85820"/>
                  </a:cubicBezTo>
                  <a:lnTo>
                    <a:pt x="832199" y="216027"/>
                  </a:lnTo>
                  <a:cubicBezTo>
                    <a:pt x="779336" y="274511"/>
                    <a:pt x="682847" y="316706"/>
                    <a:pt x="574262" y="333946"/>
                  </a:cubicBezTo>
                  <a:close/>
                </a:path>
              </a:pathLst>
            </a:custGeom>
            <a:solidFill>
              <a:srgbClr val="BE886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26"/>
            <p:cNvSpPr/>
            <p:nvPr/>
          </p:nvSpPr>
          <p:spPr>
            <a:xfrm>
              <a:off x="2004754" y="2461941"/>
              <a:ext cx="322191" cy="484490"/>
            </a:xfrm>
            <a:custGeom>
              <a:avLst/>
              <a:gdLst/>
              <a:ahLst/>
              <a:cxnLst/>
              <a:rect l="l" t="t" r="r" b="b"/>
              <a:pathLst>
                <a:path w="254889" h="383285" extrusionOk="0">
                  <a:moveTo>
                    <a:pt x="16383" y="0"/>
                  </a:moveTo>
                  <a:cubicBezTo>
                    <a:pt x="116586" y="40957"/>
                    <a:pt x="163544" y="136112"/>
                    <a:pt x="254889" y="194215"/>
                  </a:cubicBezTo>
                  <a:cubicBezTo>
                    <a:pt x="189071" y="243078"/>
                    <a:pt x="136874" y="367855"/>
                    <a:pt x="144685" y="383286"/>
                  </a:cubicBezTo>
                  <a:lnTo>
                    <a:pt x="0" y="141827"/>
                  </a:lnTo>
                  <a:lnTo>
                    <a:pt x="16383" y="0"/>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26"/>
            <p:cNvSpPr/>
            <p:nvPr/>
          </p:nvSpPr>
          <p:spPr>
            <a:xfrm>
              <a:off x="3073388" y="2529085"/>
              <a:ext cx="170709" cy="224310"/>
            </a:xfrm>
            <a:custGeom>
              <a:avLst/>
              <a:gdLst/>
              <a:ahLst/>
              <a:cxnLst/>
              <a:rect l="l" t="t" r="r" b="b"/>
              <a:pathLst>
                <a:path w="135050" h="177454" extrusionOk="0">
                  <a:moveTo>
                    <a:pt x="96411" y="8234"/>
                  </a:moveTo>
                  <a:cubicBezTo>
                    <a:pt x="102602" y="328"/>
                    <a:pt x="113651" y="-2339"/>
                    <a:pt x="122986" y="2233"/>
                  </a:cubicBezTo>
                  <a:cubicBezTo>
                    <a:pt x="133654" y="7472"/>
                    <a:pt x="138131" y="20521"/>
                    <a:pt x="132797" y="31189"/>
                  </a:cubicBezTo>
                  <a:cubicBezTo>
                    <a:pt x="100697" y="96245"/>
                    <a:pt x="40595" y="166920"/>
                    <a:pt x="38023" y="169873"/>
                  </a:cubicBezTo>
                  <a:cubicBezTo>
                    <a:pt x="30212" y="178922"/>
                    <a:pt x="16592" y="180065"/>
                    <a:pt x="7543" y="172254"/>
                  </a:cubicBezTo>
                  <a:cubicBezTo>
                    <a:pt x="-1506" y="164539"/>
                    <a:pt x="-2554" y="150918"/>
                    <a:pt x="5162" y="141774"/>
                  </a:cubicBezTo>
                  <a:cubicBezTo>
                    <a:pt x="5733" y="141108"/>
                    <a:pt x="64312" y="72147"/>
                    <a:pt x="94030" y="12044"/>
                  </a:cubicBezTo>
                  <a:cubicBezTo>
                    <a:pt x="94697" y="10710"/>
                    <a:pt x="95554" y="9377"/>
                    <a:pt x="96411" y="8234"/>
                  </a:cubicBezTo>
                  <a:close/>
                </a:path>
              </a:pathLst>
            </a:custGeom>
            <a:solidFill>
              <a:srgbClr val="BE886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26"/>
            <p:cNvSpPr/>
            <p:nvPr/>
          </p:nvSpPr>
          <p:spPr>
            <a:xfrm>
              <a:off x="3048027" y="2490549"/>
              <a:ext cx="170682" cy="224310"/>
            </a:xfrm>
            <a:custGeom>
              <a:avLst/>
              <a:gdLst/>
              <a:ahLst/>
              <a:cxnLst/>
              <a:rect l="l" t="t" r="r" b="b"/>
              <a:pathLst>
                <a:path w="135028" h="177454" extrusionOk="0">
                  <a:moveTo>
                    <a:pt x="96372" y="8234"/>
                  </a:moveTo>
                  <a:cubicBezTo>
                    <a:pt x="102563" y="328"/>
                    <a:pt x="113612" y="-2339"/>
                    <a:pt x="122947" y="2233"/>
                  </a:cubicBezTo>
                  <a:cubicBezTo>
                    <a:pt x="133710" y="7472"/>
                    <a:pt x="138092" y="20521"/>
                    <a:pt x="132758" y="31189"/>
                  </a:cubicBezTo>
                  <a:cubicBezTo>
                    <a:pt x="100658" y="96245"/>
                    <a:pt x="40556" y="166920"/>
                    <a:pt x="37984" y="169873"/>
                  </a:cubicBezTo>
                  <a:cubicBezTo>
                    <a:pt x="30173" y="178922"/>
                    <a:pt x="16553" y="180065"/>
                    <a:pt x="7504" y="172254"/>
                  </a:cubicBezTo>
                  <a:cubicBezTo>
                    <a:pt x="-1545" y="164539"/>
                    <a:pt x="-2497" y="151014"/>
                    <a:pt x="5123" y="141774"/>
                  </a:cubicBezTo>
                  <a:cubicBezTo>
                    <a:pt x="5694" y="141108"/>
                    <a:pt x="64273" y="72242"/>
                    <a:pt x="93991" y="12044"/>
                  </a:cubicBezTo>
                  <a:cubicBezTo>
                    <a:pt x="94658" y="10710"/>
                    <a:pt x="95515" y="9377"/>
                    <a:pt x="96372" y="8234"/>
                  </a:cubicBezTo>
                  <a:close/>
                </a:path>
              </a:pathLst>
            </a:custGeom>
            <a:solidFill>
              <a:srgbClr val="BE886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26"/>
            <p:cNvSpPr/>
            <p:nvPr/>
          </p:nvSpPr>
          <p:spPr>
            <a:xfrm>
              <a:off x="3022667" y="2452012"/>
              <a:ext cx="170611" cy="224310"/>
            </a:xfrm>
            <a:custGeom>
              <a:avLst/>
              <a:gdLst/>
              <a:ahLst/>
              <a:cxnLst/>
              <a:rect l="l" t="t" r="r" b="b"/>
              <a:pathLst>
                <a:path w="134972" h="177454" extrusionOk="0">
                  <a:moveTo>
                    <a:pt x="96333" y="8234"/>
                  </a:moveTo>
                  <a:cubicBezTo>
                    <a:pt x="102524" y="328"/>
                    <a:pt x="113574" y="-2339"/>
                    <a:pt x="122908" y="2233"/>
                  </a:cubicBezTo>
                  <a:cubicBezTo>
                    <a:pt x="133576" y="7567"/>
                    <a:pt x="138053" y="20521"/>
                    <a:pt x="132719" y="31189"/>
                  </a:cubicBezTo>
                  <a:cubicBezTo>
                    <a:pt x="100620" y="96245"/>
                    <a:pt x="40517" y="166920"/>
                    <a:pt x="37945" y="169873"/>
                  </a:cubicBezTo>
                  <a:cubicBezTo>
                    <a:pt x="30134" y="178922"/>
                    <a:pt x="16514" y="180065"/>
                    <a:pt x="7465" y="172254"/>
                  </a:cubicBezTo>
                  <a:cubicBezTo>
                    <a:pt x="-1584" y="164539"/>
                    <a:pt x="-2441" y="150918"/>
                    <a:pt x="5084" y="141774"/>
                  </a:cubicBezTo>
                  <a:cubicBezTo>
                    <a:pt x="5655" y="141108"/>
                    <a:pt x="64234" y="72147"/>
                    <a:pt x="93952" y="12044"/>
                  </a:cubicBezTo>
                  <a:cubicBezTo>
                    <a:pt x="94619" y="10710"/>
                    <a:pt x="95476" y="9377"/>
                    <a:pt x="96333" y="8234"/>
                  </a:cubicBezTo>
                  <a:close/>
                </a:path>
              </a:pathLst>
            </a:custGeom>
            <a:solidFill>
              <a:srgbClr val="BE886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26"/>
            <p:cNvSpPr/>
            <p:nvPr/>
          </p:nvSpPr>
          <p:spPr>
            <a:xfrm>
              <a:off x="2997279" y="2413476"/>
              <a:ext cx="170709" cy="224310"/>
            </a:xfrm>
            <a:custGeom>
              <a:avLst/>
              <a:gdLst/>
              <a:ahLst/>
              <a:cxnLst/>
              <a:rect l="l" t="t" r="r" b="b"/>
              <a:pathLst>
                <a:path w="135050" h="177454" extrusionOk="0">
                  <a:moveTo>
                    <a:pt x="96411" y="8234"/>
                  </a:moveTo>
                  <a:cubicBezTo>
                    <a:pt x="102602" y="328"/>
                    <a:pt x="113651" y="-2339"/>
                    <a:pt x="122986" y="2233"/>
                  </a:cubicBezTo>
                  <a:cubicBezTo>
                    <a:pt x="133654" y="7567"/>
                    <a:pt x="138131" y="20521"/>
                    <a:pt x="132797" y="31189"/>
                  </a:cubicBezTo>
                  <a:cubicBezTo>
                    <a:pt x="100697" y="96245"/>
                    <a:pt x="40595" y="166920"/>
                    <a:pt x="38023" y="169873"/>
                  </a:cubicBezTo>
                  <a:cubicBezTo>
                    <a:pt x="30212" y="178922"/>
                    <a:pt x="16591" y="180065"/>
                    <a:pt x="7543" y="172254"/>
                  </a:cubicBezTo>
                  <a:cubicBezTo>
                    <a:pt x="-1506" y="164539"/>
                    <a:pt x="-2554" y="150823"/>
                    <a:pt x="5162" y="141774"/>
                  </a:cubicBezTo>
                  <a:cubicBezTo>
                    <a:pt x="5733" y="141108"/>
                    <a:pt x="64312" y="72147"/>
                    <a:pt x="94030" y="12044"/>
                  </a:cubicBezTo>
                  <a:cubicBezTo>
                    <a:pt x="94697" y="10710"/>
                    <a:pt x="95554" y="9377"/>
                    <a:pt x="96411" y="8234"/>
                  </a:cubicBezTo>
                  <a:close/>
                </a:path>
              </a:pathLst>
            </a:custGeom>
            <a:solidFill>
              <a:srgbClr val="BE886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26"/>
            <p:cNvSpPr/>
            <p:nvPr/>
          </p:nvSpPr>
          <p:spPr>
            <a:xfrm>
              <a:off x="2900116" y="2467461"/>
              <a:ext cx="82397" cy="167499"/>
            </a:xfrm>
            <a:custGeom>
              <a:avLst/>
              <a:gdLst/>
              <a:ahLst/>
              <a:cxnLst/>
              <a:rect l="l" t="t" r="r" b="b"/>
              <a:pathLst>
                <a:path w="65185" h="132510" extrusionOk="0">
                  <a:moveTo>
                    <a:pt x="25529" y="8207"/>
                  </a:moveTo>
                  <a:cubicBezTo>
                    <a:pt x="28863" y="4016"/>
                    <a:pt x="33721" y="968"/>
                    <a:pt x="39531" y="206"/>
                  </a:cubicBezTo>
                  <a:cubicBezTo>
                    <a:pt x="51342" y="-1413"/>
                    <a:pt x="62296" y="6683"/>
                    <a:pt x="64010" y="18494"/>
                  </a:cubicBezTo>
                  <a:cubicBezTo>
                    <a:pt x="64391" y="21161"/>
                    <a:pt x="72869" y="84121"/>
                    <a:pt x="38007" y="124984"/>
                  </a:cubicBezTo>
                  <a:cubicBezTo>
                    <a:pt x="30196" y="134032"/>
                    <a:pt x="16576" y="135080"/>
                    <a:pt x="7527" y="127270"/>
                  </a:cubicBezTo>
                  <a:cubicBezTo>
                    <a:pt x="-1522" y="119459"/>
                    <a:pt x="-2570" y="105743"/>
                    <a:pt x="5241" y="96790"/>
                  </a:cubicBezTo>
                  <a:cubicBezTo>
                    <a:pt x="27434" y="71263"/>
                    <a:pt x="21338" y="25066"/>
                    <a:pt x="21243" y="24590"/>
                  </a:cubicBezTo>
                  <a:cubicBezTo>
                    <a:pt x="20386" y="18494"/>
                    <a:pt x="22195" y="12684"/>
                    <a:pt x="25720" y="8207"/>
                  </a:cubicBezTo>
                  <a:close/>
                </a:path>
              </a:pathLst>
            </a:custGeom>
            <a:solidFill>
              <a:srgbClr val="BE886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26"/>
            <p:cNvSpPr/>
            <p:nvPr/>
          </p:nvSpPr>
          <p:spPr>
            <a:xfrm>
              <a:off x="2814176" y="2569266"/>
              <a:ext cx="318417" cy="299401"/>
            </a:xfrm>
            <a:custGeom>
              <a:avLst/>
              <a:gdLst/>
              <a:ahLst/>
              <a:cxnLst/>
              <a:rect l="l" t="t" r="r" b="b"/>
              <a:pathLst>
                <a:path w="251903" h="236859" extrusionOk="0">
                  <a:moveTo>
                    <a:pt x="251904" y="127425"/>
                  </a:moveTo>
                  <a:cubicBezTo>
                    <a:pt x="223519" y="161620"/>
                    <a:pt x="165989" y="227628"/>
                    <a:pt x="93979" y="236105"/>
                  </a:cubicBezTo>
                  <a:cubicBezTo>
                    <a:pt x="3111" y="246773"/>
                    <a:pt x="539" y="140665"/>
                    <a:pt x="539" y="140665"/>
                  </a:cubicBezTo>
                  <a:cubicBezTo>
                    <a:pt x="-5938" y="47987"/>
                    <a:pt x="47402" y="66941"/>
                    <a:pt x="81978" y="1790"/>
                  </a:cubicBezTo>
                  <a:cubicBezTo>
                    <a:pt x="85312" y="-4496"/>
                    <a:pt x="97123" y="7791"/>
                    <a:pt x="97123" y="7791"/>
                  </a:cubicBezTo>
                  <a:lnTo>
                    <a:pt x="126174" y="6362"/>
                  </a:lnTo>
                  <a:cubicBezTo>
                    <a:pt x="125317" y="28270"/>
                    <a:pt x="144748" y="24269"/>
                    <a:pt x="153701" y="13982"/>
                  </a:cubicBezTo>
                  <a:cubicBezTo>
                    <a:pt x="162750" y="3695"/>
                    <a:pt x="251809" y="127425"/>
                    <a:pt x="251809" y="127425"/>
                  </a:cubicBezTo>
                  <a:close/>
                </a:path>
              </a:pathLst>
            </a:custGeom>
            <a:solidFill>
              <a:srgbClr val="BE886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26"/>
            <p:cNvSpPr/>
            <p:nvPr/>
          </p:nvSpPr>
          <p:spPr>
            <a:xfrm>
              <a:off x="3049012" y="2466790"/>
              <a:ext cx="111772" cy="163110"/>
            </a:xfrm>
            <a:custGeom>
              <a:avLst/>
              <a:gdLst/>
              <a:ahLst/>
              <a:cxnLst/>
              <a:rect l="l" t="t" r="r" b="b"/>
              <a:pathLst>
                <a:path w="88424" h="129038" extrusionOk="0">
                  <a:moveTo>
                    <a:pt x="4725" y="129038"/>
                  </a:moveTo>
                  <a:cubicBezTo>
                    <a:pt x="3677" y="129038"/>
                    <a:pt x="2629" y="128657"/>
                    <a:pt x="1772" y="127991"/>
                  </a:cubicBezTo>
                  <a:cubicBezTo>
                    <a:pt x="-228" y="126371"/>
                    <a:pt x="-609" y="123419"/>
                    <a:pt x="1010" y="121323"/>
                  </a:cubicBezTo>
                  <a:cubicBezTo>
                    <a:pt x="1486" y="120752"/>
                    <a:pt x="48730" y="61220"/>
                    <a:pt x="79496" y="2546"/>
                  </a:cubicBezTo>
                  <a:cubicBezTo>
                    <a:pt x="80734" y="260"/>
                    <a:pt x="83592" y="-692"/>
                    <a:pt x="85878" y="546"/>
                  </a:cubicBezTo>
                  <a:cubicBezTo>
                    <a:pt x="88164" y="1784"/>
                    <a:pt x="89116" y="4642"/>
                    <a:pt x="87878" y="6928"/>
                  </a:cubicBezTo>
                  <a:cubicBezTo>
                    <a:pt x="56731" y="66364"/>
                    <a:pt x="8916" y="126562"/>
                    <a:pt x="8439" y="127133"/>
                  </a:cubicBezTo>
                  <a:cubicBezTo>
                    <a:pt x="7487" y="128276"/>
                    <a:pt x="6154" y="128943"/>
                    <a:pt x="4725" y="1289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26"/>
            <p:cNvSpPr/>
            <p:nvPr/>
          </p:nvSpPr>
          <p:spPr>
            <a:xfrm>
              <a:off x="3075386" y="2500871"/>
              <a:ext cx="111772" cy="163110"/>
            </a:xfrm>
            <a:custGeom>
              <a:avLst/>
              <a:gdLst/>
              <a:ahLst/>
              <a:cxnLst/>
              <a:rect l="l" t="t" r="r" b="b"/>
              <a:pathLst>
                <a:path w="88424" h="129038" extrusionOk="0">
                  <a:moveTo>
                    <a:pt x="4725" y="129038"/>
                  </a:moveTo>
                  <a:cubicBezTo>
                    <a:pt x="3677" y="129038"/>
                    <a:pt x="2629" y="128657"/>
                    <a:pt x="1772" y="127991"/>
                  </a:cubicBezTo>
                  <a:cubicBezTo>
                    <a:pt x="-228" y="126371"/>
                    <a:pt x="-609" y="123419"/>
                    <a:pt x="1010" y="121323"/>
                  </a:cubicBezTo>
                  <a:cubicBezTo>
                    <a:pt x="1486" y="120752"/>
                    <a:pt x="48730" y="61220"/>
                    <a:pt x="79496" y="2546"/>
                  </a:cubicBezTo>
                  <a:cubicBezTo>
                    <a:pt x="80734" y="260"/>
                    <a:pt x="83592" y="-692"/>
                    <a:pt x="85878" y="546"/>
                  </a:cubicBezTo>
                  <a:cubicBezTo>
                    <a:pt x="88164" y="1784"/>
                    <a:pt x="89116" y="4642"/>
                    <a:pt x="87878" y="6928"/>
                  </a:cubicBezTo>
                  <a:cubicBezTo>
                    <a:pt x="56731" y="66364"/>
                    <a:pt x="8916" y="126562"/>
                    <a:pt x="8439" y="127133"/>
                  </a:cubicBezTo>
                  <a:cubicBezTo>
                    <a:pt x="7487" y="128276"/>
                    <a:pt x="6153" y="128943"/>
                    <a:pt x="4725" y="1289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26"/>
            <p:cNvSpPr/>
            <p:nvPr/>
          </p:nvSpPr>
          <p:spPr>
            <a:xfrm>
              <a:off x="3101518" y="2540009"/>
              <a:ext cx="111772" cy="163110"/>
            </a:xfrm>
            <a:custGeom>
              <a:avLst/>
              <a:gdLst/>
              <a:ahLst/>
              <a:cxnLst/>
              <a:rect l="l" t="t" r="r" b="b"/>
              <a:pathLst>
                <a:path w="88424" h="129038" extrusionOk="0">
                  <a:moveTo>
                    <a:pt x="4725" y="129038"/>
                  </a:moveTo>
                  <a:cubicBezTo>
                    <a:pt x="3677" y="129038"/>
                    <a:pt x="2629" y="128657"/>
                    <a:pt x="1772" y="127991"/>
                  </a:cubicBezTo>
                  <a:cubicBezTo>
                    <a:pt x="-228" y="126371"/>
                    <a:pt x="-609" y="123419"/>
                    <a:pt x="1010" y="121323"/>
                  </a:cubicBezTo>
                  <a:cubicBezTo>
                    <a:pt x="1486" y="120752"/>
                    <a:pt x="48730" y="61220"/>
                    <a:pt x="79496" y="2546"/>
                  </a:cubicBezTo>
                  <a:cubicBezTo>
                    <a:pt x="80734" y="260"/>
                    <a:pt x="83592" y="-692"/>
                    <a:pt x="85878" y="546"/>
                  </a:cubicBezTo>
                  <a:cubicBezTo>
                    <a:pt x="88164" y="1784"/>
                    <a:pt x="89116" y="4642"/>
                    <a:pt x="87878" y="6928"/>
                  </a:cubicBezTo>
                  <a:cubicBezTo>
                    <a:pt x="56731" y="66364"/>
                    <a:pt x="8916" y="126562"/>
                    <a:pt x="8439" y="127133"/>
                  </a:cubicBezTo>
                  <a:cubicBezTo>
                    <a:pt x="7487" y="128276"/>
                    <a:pt x="6153" y="128943"/>
                    <a:pt x="4725" y="1289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26"/>
            <p:cNvSpPr/>
            <p:nvPr/>
          </p:nvSpPr>
          <p:spPr>
            <a:xfrm>
              <a:off x="2934556" y="2633110"/>
              <a:ext cx="54166" cy="160330"/>
            </a:xfrm>
            <a:custGeom>
              <a:avLst/>
              <a:gdLst/>
              <a:ahLst/>
              <a:cxnLst/>
              <a:rect l="l" t="t" r="r" b="b"/>
              <a:pathLst>
                <a:path w="42851" h="126839" extrusionOk="0">
                  <a:moveTo>
                    <a:pt x="4766" y="126839"/>
                  </a:moveTo>
                  <a:cubicBezTo>
                    <a:pt x="3242" y="126839"/>
                    <a:pt x="1814" y="126173"/>
                    <a:pt x="861" y="124839"/>
                  </a:cubicBezTo>
                  <a:cubicBezTo>
                    <a:pt x="-663" y="122648"/>
                    <a:pt x="-91" y="119696"/>
                    <a:pt x="2004" y="118267"/>
                  </a:cubicBezTo>
                  <a:cubicBezTo>
                    <a:pt x="19244" y="106265"/>
                    <a:pt x="30865" y="86644"/>
                    <a:pt x="33055" y="65784"/>
                  </a:cubicBezTo>
                  <a:cubicBezTo>
                    <a:pt x="35246" y="44924"/>
                    <a:pt x="28007" y="23303"/>
                    <a:pt x="13625" y="7967"/>
                  </a:cubicBezTo>
                  <a:cubicBezTo>
                    <a:pt x="11815" y="6062"/>
                    <a:pt x="11910" y="3110"/>
                    <a:pt x="13815" y="1300"/>
                  </a:cubicBezTo>
                  <a:cubicBezTo>
                    <a:pt x="15720" y="-510"/>
                    <a:pt x="18673" y="-415"/>
                    <a:pt x="20483" y="1490"/>
                  </a:cubicBezTo>
                  <a:cubicBezTo>
                    <a:pt x="36675" y="18731"/>
                    <a:pt x="44962" y="43210"/>
                    <a:pt x="42390" y="66737"/>
                  </a:cubicBezTo>
                  <a:cubicBezTo>
                    <a:pt x="39914" y="90359"/>
                    <a:pt x="26769" y="112457"/>
                    <a:pt x="7243" y="125982"/>
                  </a:cubicBezTo>
                  <a:cubicBezTo>
                    <a:pt x="6385" y="126554"/>
                    <a:pt x="5433" y="126839"/>
                    <a:pt x="4576" y="12683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26"/>
            <p:cNvSpPr/>
            <p:nvPr/>
          </p:nvSpPr>
          <p:spPr>
            <a:xfrm>
              <a:off x="2977102" y="2714247"/>
              <a:ext cx="74294" cy="43211"/>
            </a:xfrm>
            <a:custGeom>
              <a:avLst/>
              <a:gdLst/>
              <a:ahLst/>
              <a:cxnLst/>
              <a:rect l="l" t="t" r="r" b="b"/>
              <a:pathLst>
                <a:path w="58775" h="34185" extrusionOk="0">
                  <a:moveTo>
                    <a:pt x="53981" y="34185"/>
                  </a:moveTo>
                  <a:cubicBezTo>
                    <a:pt x="52838" y="34185"/>
                    <a:pt x="51695" y="33804"/>
                    <a:pt x="50838" y="32947"/>
                  </a:cubicBezTo>
                  <a:cubicBezTo>
                    <a:pt x="41027" y="24184"/>
                    <a:pt x="29978" y="17040"/>
                    <a:pt x="17881" y="11897"/>
                  </a:cubicBezTo>
                  <a:cubicBezTo>
                    <a:pt x="14071" y="10278"/>
                    <a:pt x="9690" y="8754"/>
                    <a:pt x="6261" y="9897"/>
                  </a:cubicBezTo>
                  <a:cubicBezTo>
                    <a:pt x="3784" y="10754"/>
                    <a:pt x="1117" y="9420"/>
                    <a:pt x="260" y="6944"/>
                  </a:cubicBezTo>
                  <a:cubicBezTo>
                    <a:pt x="-597" y="4467"/>
                    <a:pt x="736" y="1800"/>
                    <a:pt x="3213" y="943"/>
                  </a:cubicBezTo>
                  <a:cubicBezTo>
                    <a:pt x="9690" y="-1248"/>
                    <a:pt x="16167" y="753"/>
                    <a:pt x="21691" y="3134"/>
                  </a:cubicBezTo>
                  <a:cubicBezTo>
                    <a:pt x="34741" y="8754"/>
                    <a:pt x="46742" y="16374"/>
                    <a:pt x="57220" y="25803"/>
                  </a:cubicBezTo>
                  <a:cubicBezTo>
                    <a:pt x="59125" y="27518"/>
                    <a:pt x="59315" y="30566"/>
                    <a:pt x="57601" y="32471"/>
                  </a:cubicBezTo>
                  <a:cubicBezTo>
                    <a:pt x="56648" y="33519"/>
                    <a:pt x="55410" y="33995"/>
                    <a:pt x="54076" y="3399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26"/>
            <p:cNvSpPr/>
            <p:nvPr/>
          </p:nvSpPr>
          <p:spPr>
            <a:xfrm>
              <a:off x="1929126" y="3127419"/>
              <a:ext cx="1051507" cy="1403627"/>
            </a:xfrm>
            <a:custGeom>
              <a:avLst/>
              <a:gdLst/>
              <a:ahLst/>
              <a:cxnLst/>
              <a:rect l="l" t="t" r="r" b="b"/>
              <a:pathLst>
                <a:path w="831858" h="1110424" extrusionOk="0">
                  <a:moveTo>
                    <a:pt x="369189" y="1110425"/>
                  </a:moveTo>
                  <a:lnTo>
                    <a:pt x="78010" y="1110425"/>
                  </a:lnTo>
                  <a:cubicBezTo>
                    <a:pt x="78010" y="874014"/>
                    <a:pt x="262985" y="678180"/>
                    <a:pt x="411575" y="520827"/>
                  </a:cubicBezTo>
                  <a:cubicBezTo>
                    <a:pt x="441674" y="489013"/>
                    <a:pt x="485203" y="442817"/>
                    <a:pt x="514160" y="407194"/>
                  </a:cubicBezTo>
                  <a:cubicBezTo>
                    <a:pt x="466820" y="386334"/>
                    <a:pt x="394049" y="364712"/>
                    <a:pt x="348806" y="351282"/>
                  </a:cubicBezTo>
                  <a:cubicBezTo>
                    <a:pt x="204121" y="308324"/>
                    <a:pt x="67437" y="267748"/>
                    <a:pt x="0" y="162782"/>
                  </a:cubicBezTo>
                  <a:lnTo>
                    <a:pt x="244888" y="5334"/>
                  </a:lnTo>
                  <a:cubicBezTo>
                    <a:pt x="242602" y="1715"/>
                    <a:pt x="240792" y="0"/>
                    <a:pt x="240792" y="0"/>
                  </a:cubicBezTo>
                  <a:cubicBezTo>
                    <a:pt x="264414" y="22574"/>
                    <a:pt x="369189" y="53626"/>
                    <a:pt x="431673" y="72200"/>
                  </a:cubicBezTo>
                  <a:cubicBezTo>
                    <a:pt x="577596" y="115538"/>
                    <a:pt x="728567" y="160401"/>
                    <a:pt x="800386" y="274130"/>
                  </a:cubicBezTo>
                  <a:cubicBezTo>
                    <a:pt x="835247" y="329375"/>
                    <a:pt x="858774" y="421767"/>
                    <a:pt x="772287" y="547783"/>
                  </a:cubicBezTo>
                  <a:cubicBezTo>
                    <a:pt x="734759" y="602551"/>
                    <a:pt x="680561" y="659987"/>
                    <a:pt x="623126" y="720757"/>
                  </a:cubicBezTo>
                  <a:cubicBezTo>
                    <a:pt x="509969" y="840581"/>
                    <a:pt x="369094" y="989743"/>
                    <a:pt x="369094" y="1110425"/>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26"/>
            <p:cNvSpPr/>
            <p:nvPr/>
          </p:nvSpPr>
          <p:spPr>
            <a:xfrm>
              <a:off x="1702606" y="3252904"/>
              <a:ext cx="1344647" cy="1278411"/>
            </a:xfrm>
            <a:custGeom>
              <a:avLst/>
              <a:gdLst/>
              <a:ahLst/>
              <a:cxnLst/>
              <a:rect l="l" t="t" r="r" b="b"/>
              <a:pathLst>
                <a:path w="1063764" h="1011364" extrusionOk="0">
                  <a:moveTo>
                    <a:pt x="956500" y="1011174"/>
                  </a:moveTo>
                  <a:lnTo>
                    <a:pt x="665321" y="1011174"/>
                  </a:lnTo>
                  <a:cubicBezTo>
                    <a:pt x="665321" y="837819"/>
                    <a:pt x="704564" y="680085"/>
                    <a:pt x="736092" y="553403"/>
                  </a:cubicBezTo>
                  <a:cubicBezTo>
                    <a:pt x="750189" y="496919"/>
                    <a:pt x="768286" y="424148"/>
                    <a:pt x="772287" y="381286"/>
                  </a:cubicBezTo>
                  <a:cubicBezTo>
                    <a:pt x="727520" y="372618"/>
                    <a:pt x="652177" y="366522"/>
                    <a:pt x="602456" y="362521"/>
                  </a:cubicBezTo>
                  <a:cubicBezTo>
                    <a:pt x="489109" y="353282"/>
                    <a:pt x="360712" y="342900"/>
                    <a:pt x="253841" y="307753"/>
                  </a:cubicBezTo>
                  <a:cubicBezTo>
                    <a:pt x="32956" y="234982"/>
                    <a:pt x="0" y="83725"/>
                    <a:pt x="0" y="0"/>
                  </a:cubicBezTo>
                  <a:lnTo>
                    <a:pt x="291179" y="0"/>
                  </a:lnTo>
                  <a:cubicBezTo>
                    <a:pt x="291179" y="2000"/>
                    <a:pt x="291274" y="3334"/>
                    <a:pt x="291465" y="4096"/>
                  </a:cubicBezTo>
                  <a:cubicBezTo>
                    <a:pt x="294513" y="7429"/>
                    <a:pt x="314420" y="26099"/>
                    <a:pt x="386334" y="42577"/>
                  </a:cubicBezTo>
                  <a:cubicBezTo>
                    <a:pt x="456343" y="58579"/>
                    <a:pt x="542639" y="65627"/>
                    <a:pt x="625983" y="72390"/>
                  </a:cubicBezTo>
                  <a:cubicBezTo>
                    <a:pt x="810578" y="87344"/>
                    <a:pt x="956405" y="99155"/>
                    <a:pt x="1024509" y="210693"/>
                  </a:cubicBezTo>
                  <a:cubicBezTo>
                    <a:pt x="1093375" y="323469"/>
                    <a:pt x="1058704" y="462629"/>
                    <a:pt x="1018603" y="623888"/>
                  </a:cubicBezTo>
                  <a:cubicBezTo>
                    <a:pt x="989457" y="741045"/>
                    <a:pt x="956405" y="873728"/>
                    <a:pt x="956405" y="1011365"/>
                  </a:cubicBezTo>
                  <a:close/>
                  <a:moveTo>
                    <a:pt x="772096" y="353378"/>
                  </a:moveTo>
                  <a:lnTo>
                    <a:pt x="772096" y="353378"/>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26"/>
            <p:cNvSpPr/>
            <p:nvPr/>
          </p:nvSpPr>
          <p:spPr>
            <a:xfrm>
              <a:off x="1994638" y="3257842"/>
              <a:ext cx="871430" cy="1308030"/>
            </a:xfrm>
            <a:custGeom>
              <a:avLst/>
              <a:gdLst/>
              <a:ahLst/>
              <a:cxnLst/>
              <a:rect l="l" t="t" r="r" b="b"/>
              <a:pathLst>
                <a:path w="689397" h="1034796" extrusionOk="0">
                  <a:moveTo>
                    <a:pt x="595408" y="1034796"/>
                  </a:moveTo>
                  <a:cubicBezTo>
                    <a:pt x="593027" y="838676"/>
                    <a:pt x="590264" y="616363"/>
                    <a:pt x="670370" y="421196"/>
                  </a:cubicBezTo>
                  <a:cubicBezTo>
                    <a:pt x="674275" y="411671"/>
                    <a:pt x="671227" y="400907"/>
                    <a:pt x="663131" y="395478"/>
                  </a:cubicBezTo>
                  <a:cubicBezTo>
                    <a:pt x="656939" y="391287"/>
                    <a:pt x="652367" y="385000"/>
                    <a:pt x="650653" y="378238"/>
                  </a:cubicBezTo>
                  <a:cubicBezTo>
                    <a:pt x="647510" y="365950"/>
                    <a:pt x="650843" y="352044"/>
                    <a:pt x="660749" y="335756"/>
                  </a:cubicBezTo>
                  <a:cubicBezTo>
                    <a:pt x="662559" y="332804"/>
                    <a:pt x="664464" y="329946"/>
                    <a:pt x="666369" y="326993"/>
                  </a:cubicBezTo>
                  <a:cubicBezTo>
                    <a:pt x="672179" y="318040"/>
                    <a:pt x="677704" y="309658"/>
                    <a:pt x="680371" y="300038"/>
                  </a:cubicBezTo>
                  <a:cubicBezTo>
                    <a:pt x="688277" y="272129"/>
                    <a:pt x="669227" y="243268"/>
                    <a:pt x="646366" y="229171"/>
                  </a:cubicBezTo>
                  <a:cubicBezTo>
                    <a:pt x="622364" y="214408"/>
                    <a:pt x="592931" y="210407"/>
                    <a:pt x="562451" y="207359"/>
                  </a:cubicBezTo>
                  <a:cubicBezTo>
                    <a:pt x="535115" y="204597"/>
                    <a:pt x="507206" y="202311"/>
                    <a:pt x="480250" y="200025"/>
                  </a:cubicBezTo>
                  <a:cubicBezTo>
                    <a:pt x="376619" y="191262"/>
                    <a:pt x="269557" y="182118"/>
                    <a:pt x="168783" y="150686"/>
                  </a:cubicBezTo>
                  <a:cubicBezTo>
                    <a:pt x="122301" y="136208"/>
                    <a:pt x="89725" y="120491"/>
                    <a:pt x="62865" y="99632"/>
                  </a:cubicBezTo>
                  <a:cubicBezTo>
                    <a:pt x="28289" y="72771"/>
                    <a:pt x="6001" y="37814"/>
                    <a:pt x="0" y="1143"/>
                  </a:cubicBezTo>
                  <a:lnTo>
                    <a:pt x="7239" y="0"/>
                  </a:lnTo>
                  <a:cubicBezTo>
                    <a:pt x="12954" y="34766"/>
                    <a:pt x="34290" y="68104"/>
                    <a:pt x="67342" y="93821"/>
                  </a:cubicBezTo>
                  <a:cubicBezTo>
                    <a:pt x="93345" y="114014"/>
                    <a:pt x="125349" y="129445"/>
                    <a:pt x="170878" y="143637"/>
                  </a:cubicBezTo>
                  <a:cubicBezTo>
                    <a:pt x="270796" y="174784"/>
                    <a:pt x="377571" y="183833"/>
                    <a:pt x="480727" y="192596"/>
                  </a:cubicBezTo>
                  <a:cubicBezTo>
                    <a:pt x="507682" y="194882"/>
                    <a:pt x="535686" y="197263"/>
                    <a:pt x="563023" y="199930"/>
                  </a:cubicBezTo>
                  <a:cubicBezTo>
                    <a:pt x="594455" y="203073"/>
                    <a:pt x="624745" y="207169"/>
                    <a:pt x="650081" y="222790"/>
                  </a:cubicBezTo>
                  <a:cubicBezTo>
                    <a:pt x="675323" y="238316"/>
                    <a:pt x="696182" y="270510"/>
                    <a:pt x="687324" y="301942"/>
                  </a:cubicBezTo>
                  <a:cubicBezTo>
                    <a:pt x="684276" y="312611"/>
                    <a:pt x="678275" y="321945"/>
                    <a:pt x="672370" y="330899"/>
                  </a:cubicBezTo>
                  <a:cubicBezTo>
                    <a:pt x="670560" y="333756"/>
                    <a:pt x="668655" y="336613"/>
                    <a:pt x="666940" y="339471"/>
                  </a:cubicBezTo>
                  <a:cubicBezTo>
                    <a:pt x="658082" y="353949"/>
                    <a:pt x="655129" y="365950"/>
                    <a:pt x="657701" y="376238"/>
                  </a:cubicBezTo>
                  <a:cubicBezTo>
                    <a:pt x="658940" y="381191"/>
                    <a:pt x="662464" y="386048"/>
                    <a:pt x="667131" y="389192"/>
                  </a:cubicBezTo>
                  <a:cubicBezTo>
                    <a:pt x="678085" y="396526"/>
                    <a:pt x="682276" y="411099"/>
                    <a:pt x="677037" y="423863"/>
                  </a:cubicBezTo>
                  <a:cubicBezTo>
                    <a:pt x="597599" y="617601"/>
                    <a:pt x="600265" y="839153"/>
                    <a:pt x="602647" y="1034510"/>
                  </a:cubicBezTo>
                  <a:lnTo>
                    <a:pt x="595312" y="10345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26"/>
            <p:cNvSpPr/>
            <p:nvPr/>
          </p:nvSpPr>
          <p:spPr>
            <a:xfrm>
              <a:off x="2540872" y="3712177"/>
              <a:ext cx="144274" cy="440458"/>
            </a:xfrm>
            <a:custGeom>
              <a:avLst/>
              <a:gdLst/>
              <a:ahLst/>
              <a:cxnLst/>
              <a:rect l="l" t="t" r="r" b="b"/>
              <a:pathLst>
                <a:path w="114137" h="348451" extrusionOk="0">
                  <a:moveTo>
                    <a:pt x="37161" y="348452"/>
                  </a:moveTo>
                  <a:cubicBezTo>
                    <a:pt x="37161" y="348452"/>
                    <a:pt x="36494" y="348452"/>
                    <a:pt x="36208" y="348357"/>
                  </a:cubicBezTo>
                  <a:cubicBezTo>
                    <a:pt x="33636" y="347785"/>
                    <a:pt x="32017" y="345308"/>
                    <a:pt x="32589" y="342737"/>
                  </a:cubicBezTo>
                  <a:cubicBezTo>
                    <a:pt x="44019" y="287873"/>
                    <a:pt x="57068" y="235676"/>
                    <a:pt x="68498" y="189575"/>
                  </a:cubicBezTo>
                  <a:cubicBezTo>
                    <a:pt x="82500" y="133282"/>
                    <a:pt x="99549" y="64702"/>
                    <a:pt x="104312" y="21840"/>
                  </a:cubicBezTo>
                  <a:cubicBezTo>
                    <a:pt x="81261" y="17649"/>
                    <a:pt x="48495" y="13553"/>
                    <a:pt x="4299" y="9457"/>
                  </a:cubicBezTo>
                  <a:cubicBezTo>
                    <a:pt x="1728" y="9171"/>
                    <a:pt x="-177" y="6885"/>
                    <a:pt x="13" y="4313"/>
                  </a:cubicBezTo>
                  <a:cubicBezTo>
                    <a:pt x="204" y="1742"/>
                    <a:pt x="2585" y="-259"/>
                    <a:pt x="5157" y="27"/>
                  </a:cubicBezTo>
                  <a:cubicBezTo>
                    <a:pt x="52401" y="4409"/>
                    <a:pt x="86881" y="8790"/>
                    <a:pt x="110313" y="13267"/>
                  </a:cubicBezTo>
                  <a:cubicBezTo>
                    <a:pt x="112694" y="13743"/>
                    <a:pt x="114313" y="15934"/>
                    <a:pt x="114123" y="18315"/>
                  </a:cubicBezTo>
                  <a:cubicBezTo>
                    <a:pt x="110027" y="61559"/>
                    <a:pt x="92215" y="133282"/>
                    <a:pt x="77832" y="190908"/>
                  </a:cubicBezTo>
                  <a:cubicBezTo>
                    <a:pt x="66212" y="237771"/>
                    <a:pt x="53163" y="289968"/>
                    <a:pt x="41828" y="344642"/>
                  </a:cubicBezTo>
                  <a:cubicBezTo>
                    <a:pt x="41352" y="346833"/>
                    <a:pt x="39351" y="348452"/>
                    <a:pt x="37161" y="3484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26"/>
            <p:cNvSpPr/>
            <p:nvPr/>
          </p:nvSpPr>
          <p:spPr>
            <a:xfrm>
              <a:off x="2610820" y="3344369"/>
              <a:ext cx="280479" cy="79402"/>
            </a:xfrm>
            <a:custGeom>
              <a:avLst/>
              <a:gdLst/>
              <a:ahLst/>
              <a:cxnLst/>
              <a:rect l="l" t="t" r="r" b="b"/>
              <a:pathLst>
                <a:path w="221890" h="62816" extrusionOk="0">
                  <a:moveTo>
                    <a:pt x="217294" y="62816"/>
                  </a:moveTo>
                  <a:cubicBezTo>
                    <a:pt x="216627" y="62816"/>
                    <a:pt x="215960" y="62721"/>
                    <a:pt x="215389" y="62435"/>
                  </a:cubicBezTo>
                  <a:cubicBezTo>
                    <a:pt x="130045" y="24526"/>
                    <a:pt x="5553" y="9667"/>
                    <a:pt x="4219" y="9476"/>
                  </a:cubicBezTo>
                  <a:cubicBezTo>
                    <a:pt x="1648" y="9191"/>
                    <a:pt x="-257" y="6809"/>
                    <a:pt x="28" y="4238"/>
                  </a:cubicBezTo>
                  <a:cubicBezTo>
                    <a:pt x="314" y="1666"/>
                    <a:pt x="2696" y="-334"/>
                    <a:pt x="5267" y="47"/>
                  </a:cubicBezTo>
                  <a:cubicBezTo>
                    <a:pt x="6505" y="237"/>
                    <a:pt x="132521" y="15191"/>
                    <a:pt x="219103" y="53768"/>
                  </a:cubicBezTo>
                  <a:cubicBezTo>
                    <a:pt x="221485" y="54815"/>
                    <a:pt x="222532" y="57673"/>
                    <a:pt x="221485" y="60054"/>
                  </a:cubicBezTo>
                  <a:cubicBezTo>
                    <a:pt x="220723" y="61769"/>
                    <a:pt x="219008" y="62816"/>
                    <a:pt x="217198" y="6281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26"/>
            <p:cNvSpPr/>
            <p:nvPr/>
          </p:nvSpPr>
          <p:spPr>
            <a:xfrm>
              <a:off x="2542935" y="4531356"/>
              <a:ext cx="530195" cy="71156"/>
            </a:xfrm>
            <a:custGeom>
              <a:avLst/>
              <a:gdLst/>
              <a:ahLst/>
              <a:cxnLst/>
              <a:rect l="l" t="t" r="r" b="b"/>
              <a:pathLst>
                <a:path w="419443" h="56292" extrusionOk="0">
                  <a:moveTo>
                    <a:pt x="95" y="0"/>
                  </a:moveTo>
                  <a:cubicBezTo>
                    <a:pt x="2096" y="44482"/>
                    <a:pt x="34671" y="56293"/>
                    <a:pt x="34671" y="56293"/>
                  </a:cubicBezTo>
                  <a:lnTo>
                    <a:pt x="409099" y="56293"/>
                  </a:lnTo>
                  <a:cubicBezTo>
                    <a:pt x="421005" y="56293"/>
                    <a:pt x="423482" y="39434"/>
                    <a:pt x="412052" y="36004"/>
                  </a:cubicBezTo>
                  <a:lnTo>
                    <a:pt x="291846" y="0"/>
                  </a:lnTo>
                  <a:lnTo>
                    <a:pt x="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26"/>
            <p:cNvSpPr/>
            <p:nvPr/>
          </p:nvSpPr>
          <p:spPr>
            <a:xfrm>
              <a:off x="2030044" y="4531356"/>
              <a:ext cx="530195" cy="71156"/>
            </a:xfrm>
            <a:custGeom>
              <a:avLst/>
              <a:gdLst/>
              <a:ahLst/>
              <a:cxnLst/>
              <a:rect l="l" t="t" r="r" b="b"/>
              <a:pathLst>
                <a:path w="419443" h="56292" extrusionOk="0">
                  <a:moveTo>
                    <a:pt x="95" y="0"/>
                  </a:moveTo>
                  <a:cubicBezTo>
                    <a:pt x="2096" y="44482"/>
                    <a:pt x="34671" y="56293"/>
                    <a:pt x="34671" y="56293"/>
                  </a:cubicBezTo>
                  <a:lnTo>
                    <a:pt x="409099" y="56293"/>
                  </a:lnTo>
                  <a:cubicBezTo>
                    <a:pt x="421005" y="56293"/>
                    <a:pt x="423482" y="39434"/>
                    <a:pt x="412052" y="36004"/>
                  </a:cubicBezTo>
                  <a:lnTo>
                    <a:pt x="291846" y="0"/>
                  </a:lnTo>
                  <a:lnTo>
                    <a:pt x="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26"/>
            <p:cNvSpPr/>
            <p:nvPr/>
          </p:nvSpPr>
          <p:spPr>
            <a:xfrm>
              <a:off x="1646487" y="2443947"/>
              <a:ext cx="613199" cy="852397"/>
            </a:xfrm>
            <a:custGeom>
              <a:avLst/>
              <a:gdLst/>
              <a:ahLst/>
              <a:cxnLst/>
              <a:rect l="l" t="t" r="r" b="b"/>
              <a:pathLst>
                <a:path w="485108" h="674340" extrusionOk="0">
                  <a:moveTo>
                    <a:pt x="485013" y="621260"/>
                  </a:moveTo>
                  <a:cubicBezTo>
                    <a:pt x="329660" y="721749"/>
                    <a:pt x="44482" y="648692"/>
                    <a:pt x="44482" y="648692"/>
                  </a:cubicBezTo>
                  <a:cubicBezTo>
                    <a:pt x="44482" y="648692"/>
                    <a:pt x="3429" y="500198"/>
                    <a:pt x="191" y="345416"/>
                  </a:cubicBezTo>
                  <a:cubicBezTo>
                    <a:pt x="95" y="341702"/>
                    <a:pt x="0" y="338082"/>
                    <a:pt x="0" y="334367"/>
                  </a:cubicBezTo>
                  <a:cubicBezTo>
                    <a:pt x="0" y="324176"/>
                    <a:pt x="0" y="313889"/>
                    <a:pt x="286" y="303792"/>
                  </a:cubicBezTo>
                  <a:cubicBezTo>
                    <a:pt x="381" y="300077"/>
                    <a:pt x="476" y="296458"/>
                    <a:pt x="667" y="292743"/>
                  </a:cubicBezTo>
                  <a:cubicBezTo>
                    <a:pt x="5906" y="165394"/>
                    <a:pt x="43053" y="44903"/>
                    <a:pt x="156400" y="11089"/>
                  </a:cubicBezTo>
                  <a:cubicBezTo>
                    <a:pt x="373571" y="-53776"/>
                    <a:pt x="437864" y="187111"/>
                    <a:pt x="437864" y="187111"/>
                  </a:cubicBezTo>
                  <a:cubicBezTo>
                    <a:pt x="434721" y="216353"/>
                    <a:pt x="433578" y="246642"/>
                    <a:pt x="433959" y="277027"/>
                  </a:cubicBezTo>
                  <a:cubicBezTo>
                    <a:pt x="433959" y="280742"/>
                    <a:pt x="434054" y="284456"/>
                    <a:pt x="434150" y="288171"/>
                  </a:cubicBezTo>
                  <a:cubicBezTo>
                    <a:pt x="434435" y="300839"/>
                    <a:pt x="435007" y="313508"/>
                    <a:pt x="435769" y="325985"/>
                  </a:cubicBezTo>
                  <a:cubicBezTo>
                    <a:pt x="435959" y="329700"/>
                    <a:pt x="436245" y="333320"/>
                    <a:pt x="436531" y="337034"/>
                  </a:cubicBezTo>
                  <a:cubicBezTo>
                    <a:pt x="446818" y="486482"/>
                    <a:pt x="485108" y="621356"/>
                    <a:pt x="485108" y="62135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26"/>
            <p:cNvSpPr/>
            <p:nvPr/>
          </p:nvSpPr>
          <p:spPr>
            <a:xfrm>
              <a:off x="1646367" y="2866815"/>
              <a:ext cx="124493" cy="23116"/>
            </a:xfrm>
            <a:custGeom>
              <a:avLst/>
              <a:gdLst/>
              <a:ahLst/>
              <a:cxnLst/>
              <a:rect l="l" t="t" r="r" b="b"/>
              <a:pathLst>
                <a:path w="98488" h="18287" extrusionOk="0">
                  <a:moveTo>
                    <a:pt x="92488" y="6953"/>
                  </a:moveTo>
                  <a:cubicBezTo>
                    <a:pt x="82391" y="6477"/>
                    <a:pt x="72295" y="5906"/>
                    <a:pt x="62198" y="5239"/>
                  </a:cubicBezTo>
                  <a:cubicBezTo>
                    <a:pt x="41434" y="3810"/>
                    <a:pt x="20765" y="2096"/>
                    <a:pt x="0" y="0"/>
                  </a:cubicBezTo>
                  <a:cubicBezTo>
                    <a:pt x="0" y="3715"/>
                    <a:pt x="0" y="7334"/>
                    <a:pt x="191" y="11049"/>
                  </a:cubicBezTo>
                  <a:cubicBezTo>
                    <a:pt x="32861" y="14383"/>
                    <a:pt x="65627" y="16764"/>
                    <a:pt x="98489" y="18288"/>
                  </a:cubicBezTo>
                  <a:cubicBezTo>
                    <a:pt x="96203" y="14764"/>
                    <a:pt x="94202" y="10954"/>
                    <a:pt x="92393" y="6953"/>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26"/>
            <p:cNvSpPr/>
            <p:nvPr/>
          </p:nvSpPr>
          <p:spPr>
            <a:xfrm>
              <a:off x="2046060" y="2855977"/>
              <a:ext cx="152065" cy="29738"/>
            </a:xfrm>
            <a:custGeom>
              <a:avLst/>
              <a:gdLst/>
              <a:ahLst/>
              <a:cxnLst/>
              <a:rect l="l" t="t" r="r" b="b"/>
              <a:pathLst>
                <a:path w="120300" h="23526" extrusionOk="0">
                  <a:moveTo>
                    <a:pt x="119634" y="0"/>
                  </a:moveTo>
                  <a:cubicBezTo>
                    <a:pt x="79915" y="5620"/>
                    <a:pt x="40005" y="9906"/>
                    <a:pt x="0" y="12859"/>
                  </a:cubicBezTo>
                  <a:cubicBezTo>
                    <a:pt x="1905" y="16383"/>
                    <a:pt x="3715" y="20003"/>
                    <a:pt x="5620" y="23527"/>
                  </a:cubicBezTo>
                  <a:cubicBezTo>
                    <a:pt x="38100" y="21050"/>
                    <a:pt x="70580" y="17717"/>
                    <a:pt x="102870" y="13430"/>
                  </a:cubicBezTo>
                  <a:cubicBezTo>
                    <a:pt x="108680" y="12668"/>
                    <a:pt x="114491" y="11906"/>
                    <a:pt x="120301" y="11049"/>
                  </a:cubicBezTo>
                  <a:cubicBezTo>
                    <a:pt x="120015" y="7430"/>
                    <a:pt x="119825" y="3715"/>
                    <a:pt x="119539"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26"/>
            <p:cNvSpPr/>
            <p:nvPr/>
          </p:nvSpPr>
          <p:spPr>
            <a:xfrm>
              <a:off x="1646729" y="2814069"/>
              <a:ext cx="98245" cy="20106"/>
            </a:xfrm>
            <a:custGeom>
              <a:avLst/>
              <a:gdLst/>
              <a:ahLst/>
              <a:cxnLst/>
              <a:rect l="l" t="t" r="r" b="b"/>
              <a:pathLst>
                <a:path w="77723" h="15906" extrusionOk="0">
                  <a:moveTo>
                    <a:pt x="76390" y="10573"/>
                  </a:moveTo>
                  <a:cubicBezTo>
                    <a:pt x="76200" y="9715"/>
                    <a:pt x="76105" y="8953"/>
                    <a:pt x="76009" y="8096"/>
                  </a:cubicBezTo>
                  <a:cubicBezTo>
                    <a:pt x="75724" y="7620"/>
                    <a:pt x="75438" y="7239"/>
                    <a:pt x="75057" y="6763"/>
                  </a:cubicBezTo>
                  <a:cubicBezTo>
                    <a:pt x="74581" y="6096"/>
                    <a:pt x="74104" y="5334"/>
                    <a:pt x="73723" y="4572"/>
                  </a:cubicBezTo>
                  <a:cubicBezTo>
                    <a:pt x="59436" y="4000"/>
                    <a:pt x="45148" y="3238"/>
                    <a:pt x="30861" y="2286"/>
                  </a:cubicBezTo>
                  <a:cubicBezTo>
                    <a:pt x="20669" y="1619"/>
                    <a:pt x="10573" y="857"/>
                    <a:pt x="381" y="0"/>
                  </a:cubicBezTo>
                  <a:cubicBezTo>
                    <a:pt x="190" y="3715"/>
                    <a:pt x="95" y="7334"/>
                    <a:pt x="0" y="11049"/>
                  </a:cubicBezTo>
                  <a:cubicBezTo>
                    <a:pt x="25908" y="13240"/>
                    <a:pt x="51816" y="14764"/>
                    <a:pt x="77724" y="15907"/>
                  </a:cubicBezTo>
                  <a:cubicBezTo>
                    <a:pt x="77152" y="14192"/>
                    <a:pt x="76676" y="12478"/>
                    <a:pt x="76295" y="10668"/>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26"/>
            <p:cNvSpPr/>
            <p:nvPr/>
          </p:nvSpPr>
          <p:spPr>
            <a:xfrm>
              <a:off x="2017038" y="2794077"/>
              <a:ext cx="178313" cy="34434"/>
            </a:xfrm>
            <a:custGeom>
              <a:avLst/>
              <a:gdLst/>
              <a:ahLst/>
              <a:cxnLst/>
              <a:rect l="l" t="t" r="r" b="b"/>
              <a:pathLst>
                <a:path w="141065" h="27241" extrusionOk="0">
                  <a:moveTo>
                    <a:pt x="140875" y="0"/>
                  </a:moveTo>
                  <a:cubicBezTo>
                    <a:pt x="94107" y="7334"/>
                    <a:pt x="47149" y="12859"/>
                    <a:pt x="0" y="16574"/>
                  </a:cubicBezTo>
                  <a:cubicBezTo>
                    <a:pt x="1810" y="20098"/>
                    <a:pt x="3524" y="23622"/>
                    <a:pt x="5334" y="27242"/>
                  </a:cubicBezTo>
                  <a:cubicBezTo>
                    <a:pt x="35242" y="24860"/>
                    <a:pt x="65151" y="21717"/>
                    <a:pt x="94869" y="17812"/>
                  </a:cubicBezTo>
                  <a:cubicBezTo>
                    <a:pt x="110299" y="15812"/>
                    <a:pt x="125730" y="13526"/>
                    <a:pt x="141065" y="11144"/>
                  </a:cubicBezTo>
                  <a:cubicBezTo>
                    <a:pt x="141065" y="7429"/>
                    <a:pt x="140875" y="3715"/>
                    <a:pt x="14087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26"/>
            <p:cNvSpPr/>
            <p:nvPr/>
          </p:nvSpPr>
          <p:spPr>
            <a:xfrm>
              <a:off x="2138801" y="2546494"/>
              <a:ext cx="65279" cy="335061"/>
            </a:xfrm>
            <a:custGeom>
              <a:avLst/>
              <a:gdLst/>
              <a:ahLst/>
              <a:cxnLst/>
              <a:rect l="l" t="t" r="r" b="b"/>
              <a:pathLst>
                <a:path w="51643" h="265070" extrusionOk="0">
                  <a:moveTo>
                    <a:pt x="46948" y="265070"/>
                  </a:moveTo>
                  <a:cubicBezTo>
                    <a:pt x="44566" y="265070"/>
                    <a:pt x="42471" y="263260"/>
                    <a:pt x="42280" y="260784"/>
                  </a:cubicBezTo>
                  <a:cubicBezTo>
                    <a:pt x="39423" y="233066"/>
                    <a:pt x="37518" y="207444"/>
                    <a:pt x="35613" y="182679"/>
                  </a:cubicBezTo>
                  <a:cubicBezTo>
                    <a:pt x="30088" y="108479"/>
                    <a:pt x="25707" y="49900"/>
                    <a:pt x="656" y="7133"/>
                  </a:cubicBezTo>
                  <a:cubicBezTo>
                    <a:pt x="-677" y="4847"/>
                    <a:pt x="85" y="1990"/>
                    <a:pt x="2371" y="656"/>
                  </a:cubicBezTo>
                  <a:cubicBezTo>
                    <a:pt x="4657" y="-677"/>
                    <a:pt x="7514" y="85"/>
                    <a:pt x="8848" y="2371"/>
                  </a:cubicBezTo>
                  <a:cubicBezTo>
                    <a:pt x="34946" y="47043"/>
                    <a:pt x="39423" y="106574"/>
                    <a:pt x="45043" y="182012"/>
                  </a:cubicBezTo>
                  <a:cubicBezTo>
                    <a:pt x="46852" y="206777"/>
                    <a:pt x="48853" y="232304"/>
                    <a:pt x="51615" y="259927"/>
                  </a:cubicBezTo>
                  <a:cubicBezTo>
                    <a:pt x="51901" y="262498"/>
                    <a:pt x="49996" y="264880"/>
                    <a:pt x="47424" y="265070"/>
                  </a:cubicBezTo>
                  <a:cubicBezTo>
                    <a:pt x="47233" y="265070"/>
                    <a:pt x="47138" y="265070"/>
                    <a:pt x="46948" y="26507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26"/>
            <p:cNvSpPr/>
            <p:nvPr/>
          </p:nvSpPr>
          <p:spPr>
            <a:xfrm>
              <a:off x="1964875" y="2648223"/>
              <a:ext cx="61802" cy="172793"/>
            </a:xfrm>
            <a:custGeom>
              <a:avLst/>
              <a:gdLst/>
              <a:ahLst/>
              <a:cxnLst/>
              <a:rect l="l" t="t" r="r" b="b"/>
              <a:pathLst>
                <a:path w="48892" h="136698" extrusionOk="0">
                  <a:moveTo>
                    <a:pt x="44116" y="136699"/>
                  </a:moveTo>
                  <a:cubicBezTo>
                    <a:pt x="42115" y="136699"/>
                    <a:pt x="40210" y="135365"/>
                    <a:pt x="39639" y="133365"/>
                  </a:cubicBezTo>
                  <a:lnTo>
                    <a:pt x="205" y="6111"/>
                  </a:lnTo>
                  <a:cubicBezTo>
                    <a:pt x="-557" y="3634"/>
                    <a:pt x="872" y="967"/>
                    <a:pt x="3349" y="205"/>
                  </a:cubicBezTo>
                  <a:cubicBezTo>
                    <a:pt x="5825" y="-557"/>
                    <a:pt x="8492" y="872"/>
                    <a:pt x="9254" y="3349"/>
                  </a:cubicBezTo>
                  <a:lnTo>
                    <a:pt x="48688" y="130602"/>
                  </a:lnTo>
                  <a:cubicBezTo>
                    <a:pt x="49449" y="133079"/>
                    <a:pt x="48021" y="135746"/>
                    <a:pt x="45544" y="136508"/>
                  </a:cubicBezTo>
                  <a:cubicBezTo>
                    <a:pt x="45068" y="136699"/>
                    <a:pt x="44592" y="136699"/>
                    <a:pt x="44116" y="13669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7" name="Google Shape;227;p26"/>
            <p:cNvSpPr/>
            <p:nvPr/>
          </p:nvSpPr>
          <p:spPr>
            <a:xfrm>
              <a:off x="1710246" y="2703902"/>
              <a:ext cx="70827" cy="201406"/>
            </a:xfrm>
            <a:custGeom>
              <a:avLst/>
              <a:gdLst/>
              <a:ahLst/>
              <a:cxnLst/>
              <a:rect l="l" t="t" r="r" b="b"/>
              <a:pathLst>
                <a:path w="56032" h="159334" extrusionOk="0">
                  <a:moveTo>
                    <a:pt x="51297" y="159334"/>
                  </a:moveTo>
                  <a:cubicBezTo>
                    <a:pt x="49488" y="159334"/>
                    <a:pt x="47773" y="158287"/>
                    <a:pt x="47011" y="156572"/>
                  </a:cubicBezTo>
                  <a:cubicBezTo>
                    <a:pt x="24532" y="108566"/>
                    <a:pt x="8721" y="57798"/>
                    <a:pt x="53" y="5505"/>
                  </a:cubicBezTo>
                  <a:cubicBezTo>
                    <a:pt x="-328" y="2934"/>
                    <a:pt x="1386" y="457"/>
                    <a:pt x="3958" y="76"/>
                  </a:cubicBezTo>
                  <a:cubicBezTo>
                    <a:pt x="6435" y="-400"/>
                    <a:pt x="9006" y="1410"/>
                    <a:pt x="9387" y="3981"/>
                  </a:cubicBezTo>
                  <a:cubicBezTo>
                    <a:pt x="17960" y="55416"/>
                    <a:pt x="33486" y="105327"/>
                    <a:pt x="55584" y="152571"/>
                  </a:cubicBezTo>
                  <a:cubicBezTo>
                    <a:pt x="56727" y="154953"/>
                    <a:pt x="55584" y="157715"/>
                    <a:pt x="53298" y="158858"/>
                  </a:cubicBezTo>
                  <a:cubicBezTo>
                    <a:pt x="52631" y="159144"/>
                    <a:pt x="51964" y="159334"/>
                    <a:pt x="51297" y="1593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8" name="Google Shape;228;p26"/>
            <p:cNvSpPr/>
            <p:nvPr/>
          </p:nvSpPr>
          <p:spPr>
            <a:xfrm>
              <a:off x="2669594" y="3162628"/>
              <a:ext cx="184984" cy="129416"/>
            </a:xfrm>
            <a:custGeom>
              <a:avLst/>
              <a:gdLst/>
              <a:ahLst/>
              <a:cxnLst/>
              <a:rect l="l" t="t" r="r" b="b"/>
              <a:pathLst>
                <a:path w="146343" h="102382" extrusionOk="0">
                  <a:moveTo>
                    <a:pt x="140803" y="50734"/>
                  </a:moveTo>
                  <a:cubicBezTo>
                    <a:pt x="133659" y="58735"/>
                    <a:pt x="121468" y="60259"/>
                    <a:pt x="112419" y="53972"/>
                  </a:cubicBezTo>
                  <a:cubicBezTo>
                    <a:pt x="97369" y="43399"/>
                    <a:pt x="79938" y="40066"/>
                    <a:pt x="66984" y="45495"/>
                  </a:cubicBezTo>
                  <a:cubicBezTo>
                    <a:pt x="51363" y="51972"/>
                    <a:pt x="45172" y="70260"/>
                    <a:pt x="42791" y="84452"/>
                  </a:cubicBezTo>
                  <a:cubicBezTo>
                    <a:pt x="40791" y="96168"/>
                    <a:pt x="29647" y="104074"/>
                    <a:pt x="17931" y="102073"/>
                  </a:cubicBezTo>
                  <a:cubicBezTo>
                    <a:pt x="6215" y="100073"/>
                    <a:pt x="-1691" y="88929"/>
                    <a:pt x="309" y="77213"/>
                  </a:cubicBezTo>
                  <a:cubicBezTo>
                    <a:pt x="6310" y="42066"/>
                    <a:pt x="24027" y="16729"/>
                    <a:pt x="50411" y="5776"/>
                  </a:cubicBezTo>
                  <a:cubicBezTo>
                    <a:pt x="76891" y="-5273"/>
                    <a:pt x="110133" y="-225"/>
                    <a:pt x="137184" y="18825"/>
                  </a:cubicBezTo>
                  <a:cubicBezTo>
                    <a:pt x="146899" y="25683"/>
                    <a:pt x="149280" y="39113"/>
                    <a:pt x="142422" y="48829"/>
                  </a:cubicBezTo>
                  <a:cubicBezTo>
                    <a:pt x="141946" y="49495"/>
                    <a:pt x="141375" y="50162"/>
                    <a:pt x="140803" y="50829"/>
                  </a:cubicBezTo>
                  <a:close/>
                </a:path>
              </a:pathLst>
            </a:custGeom>
            <a:solidFill>
              <a:srgbClr val="BE886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9" name="Google Shape;229;p26"/>
            <p:cNvSpPr/>
            <p:nvPr/>
          </p:nvSpPr>
          <p:spPr>
            <a:xfrm>
              <a:off x="2675976" y="3113494"/>
              <a:ext cx="184812" cy="129537"/>
            </a:xfrm>
            <a:custGeom>
              <a:avLst/>
              <a:gdLst/>
              <a:ahLst/>
              <a:cxnLst/>
              <a:rect l="l" t="t" r="r" b="b"/>
              <a:pathLst>
                <a:path w="146207" h="102478" extrusionOk="0">
                  <a:moveTo>
                    <a:pt x="140803" y="50829"/>
                  </a:moveTo>
                  <a:cubicBezTo>
                    <a:pt x="133659" y="58830"/>
                    <a:pt x="121468" y="60354"/>
                    <a:pt x="112419" y="54067"/>
                  </a:cubicBezTo>
                  <a:cubicBezTo>
                    <a:pt x="97369" y="43495"/>
                    <a:pt x="79938" y="40161"/>
                    <a:pt x="66984" y="45590"/>
                  </a:cubicBezTo>
                  <a:cubicBezTo>
                    <a:pt x="51363" y="52067"/>
                    <a:pt x="45172" y="70355"/>
                    <a:pt x="42791" y="84547"/>
                  </a:cubicBezTo>
                  <a:cubicBezTo>
                    <a:pt x="40791" y="96263"/>
                    <a:pt x="29647" y="104169"/>
                    <a:pt x="17931" y="102169"/>
                  </a:cubicBezTo>
                  <a:cubicBezTo>
                    <a:pt x="6215" y="100168"/>
                    <a:pt x="-1691" y="89024"/>
                    <a:pt x="309" y="77308"/>
                  </a:cubicBezTo>
                  <a:cubicBezTo>
                    <a:pt x="6310" y="42161"/>
                    <a:pt x="24122" y="16825"/>
                    <a:pt x="50411" y="5776"/>
                  </a:cubicBezTo>
                  <a:cubicBezTo>
                    <a:pt x="76891" y="-5273"/>
                    <a:pt x="110038" y="-225"/>
                    <a:pt x="137088" y="18825"/>
                  </a:cubicBezTo>
                  <a:cubicBezTo>
                    <a:pt x="146804" y="25683"/>
                    <a:pt x="149090" y="39113"/>
                    <a:pt x="142327" y="48829"/>
                  </a:cubicBezTo>
                  <a:cubicBezTo>
                    <a:pt x="141851" y="49495"/>
                    <a:pt x="141280" y="50162"/>
                    <a:pt x="140708" y="50829"/>
                  </a:cubicBezTo>
                  <a:close/>
                </a:path>
              </a:pathLst>
            </a:custGeom>
            <a:solidFill>
              <a:srgbClr val="BE886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0" name="Google Shape;230;p26"/>
            <p:cNvSpPr/>
            <p:nvPr/>
          </p:nvSpPr>
          <p:spPr>
            <a:xfrm>
              <a:off x="2682359" y="3064480"/>
              <a:ext cx="184984" cy="129537"/>
            </a:xfrm>
            <a:custGeom>
              <a:avLst/>
              <a:gdLst/>
              <a:ahLst/>
              <a:cxnLst/>
              <a:rect l="l" t="t" r="r" b="b"/>
              <a:pathLst>
                <a:path w="146343" h="102478" extrusionOk="0">
                  <a:moveTo>
                    <a:pt x="140803" y="50829"/>
                  </a:moveTo>
                  <a:cubicBezTo>
                    <a:pt x="133659" y="58830"/>
                    <a:pt x="121468" y="60354"/>
                    <a:pt x="112419" y="54067"/>
                  </a:cubicBezTo>
                  <a:cubicBezTo>
                    <a:pt x="97369" y="43495"/>
                    <a:pt x="79938" y="40161"/>
                    <a:pt x="66984" y="45590"/>
                  </a:cubicBezTo>
                  <a:cubicBezTo>
                    <a:pt x="51363" y="52067"/>
                    <a:pt x="45172" y="70355"/>
                    <a:pt x="42791" y="84547"/>
                  </a:cubicBezTo>
                  <a:cubicBezTo>
                    <a:pt x="40791" y="96263"/>
                    <a:pt x="29647" y="104169"/>
                    <a:pt x="17931" y="102169"/>
                  </a:cubicBezTo>
                  <a:cubicBezTo>
                    <a:pt x="6215" y="100168"/>
                    <a:pt x="-1691" y="89024"/>
                    <a:pt x="309" y="77308"/>
                  </a:cubicBezTo>
                  <a:cubicBezTo>
                    <a:pt x="6310" y="42161"/>
                    <a:pt x="24122" y="16825"/>
                    <a:pt x="50411" y="5776"/>
                  </a:cubicBezTo>
                  <a:cubicBezTo>
                    <a:pt x="76891" y="-5273"/>
                    <a:pt x="110038" y="-225"/>
                    <a:pt x="137184" y="18825"/>
                  </a:cubicBezTo>
                  <a:cubicBezTo>
                    <a:pt x="146899" y="25683"/>
                    <a:pt x="149280" y="39113"/>
                    <a:pt x="142422" y="48829"/>
                  </a:cubicBezTo>
                  <a:cubicBezTo>
                    <a:pt x="141946" y="49495"/>
                    <a:pt x="141375" y="50162"/>
                    <a:pt x="140803" y="50829"/>
                  </a:cubicBezTo>
                  <a:close/>
                </a:path>
              </a:pathLst>
            </a:custGeom>
            <a:solidFill>
              <a:srgbClr val="BE886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26"/>
            <p:cNvSpPr/>
            <p:nvPr/>
          </p:nvSpPr>
          <p:spPr>
            <a:xfrm>
              <a:off x="2688621" y="3015345"/>
              <a:ext cx="184811" cy="129537"/>
            </a:xfrm>
            <a:custGeom>
              <a:avLst/>
              <a:gdLst/>
              <a:ahLst/>
              <a:cxnLst/>
              <a:rect l="l" t="t" r="r" b="b"/>
              <a:pathLst>
                <a:path w="146206" h="102478" extrusionOk="0">
                  <a:moveTo>
                    <a:pt x="140803" y="50829"/>
                  </a:moveTo>
                  <a:cubicBezTo>
                    <a:pt x="133659" y="58830"/>
                    <a:pt x="121468" y="60354"/>
                    <a:pt x="112419" y="54067"/>
                  </a:cubicBezTo>
                  <a:cubicBezTo>
                    <a:pt x="97369" y="43495"/>
                    <a:pt x="79938" y="40161"/>
                    <a:pt x="66984" y="45590"/>
                  </a:cubicBezTo>
                  <a:cubicBezTo>
                    <a:pt x="51363" y="52067"/>
                    <a:pt x="45172" y="70355"/>
                    <a:pt x="42791" y="84547"/>
                  </a:cubicBezTo>
                  <a:cubicBezTo>
                    <a:pt x="40791" y="96263"/>
                    <a:pt x="29647" y="104169"/>
                    <a:pt x="17931" y="102169"/>
                  </a:cubicBezTo>
                  <a:cubicBezTo>
                    <a:pt x="6215" y="100168"/>
                    <a:pt x="-1691" y="89024"/>
                    <a:pt x="309" y="77308"/>
                  </a:cubicBezTo>
                  <a:cubicBezTo>
                    <a:pt x="6310" y="42161"/>
                    <a:pt x="24122" y="16729"/>
                    <a:pt x="50411" y="5776"/>
                  </a:cubicBezTo>
                  <a:cubicBezTo>
                    <a:pt x="76891" y="-5273"/>
                    <a:pt x="110133" y="-225"/>
                    <a:pt x="137089" y="18825"/>
                  </a:cubicBezTo>
                  <a:cubicBezTo>
                    <a:pt x="146804" y="25683"/>
                    <a:pt x="149090" y="39113"/>
                    <a:pt x="142327" y="48829"/>
                  </a:cubicBezTo>
                  <a:cubicBezTo>
                    <a:pt x="141851" y="49495"/>
                    <a:pt x="141280" y="50162"/>
                    <a:pt x="140708" y="50829"/>
                  </a:cubicBezTo>
                  <a:close/>
                </a:path>
              </a:pathLst>
            </a:custGeom>
            <a:solidFill>
              <a:srgbClr val="BE886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26"/>
            <p:cNvSpPr/>
            <p:nvPr/>
          </p:nvSpPr>
          <p:spPr>
            <a:xfrm>
              <a:off x="2609410" y="3055886"/>
              <a:ext cx="115789" cy="297860"/>
            </a:xfrm>
            <a:custGeom>
              <a:avLst/>
              <a:gdLst/>
              <a:ahLst/>
              <a:cxnLst/>
              <a:rect l="l" t="t" r="r" b="b"/>
              <a:pathLst>
                <a:path w="91602" h="235640" extrusionOk="0">
                  <a:moveTo>
                    <a:pt x="0" y="235458"/>
                  </a:moveTo>
                  <a:cubicBezTo>
                    <a:pt x="64865" y="238220"/>
                    <a:pt x="89725" y="209455"/>
                    <a:pt x="91440" y="163449"/>
                  </a:cubicBezTo>
                  <a:cubicBezTo>
                    <a:pt x="93154" y="117348"/>
                    <a:pt x="80772" y="0"/>
                    <a:pt x="80772" y="0"/>
                  </a:cubicBezTo>
                  <a:cubicBezTo>
                    <a:pt x="45339" y="42958"/>
                    <a:pt x="1143" y="41815"/>
                    <a:pt x="1143" y="41815"/>
                  </a:cubicBezTo>
                  <a:lnTo>
                    <a:pt x="0" y="235458"/>
                  </a:lnTo>
                  <a:close/>
                </a:path>
              </a:pathLst>
            </a:custGeom>
            <a:solidFill>
              <a:srgbClr val="BE886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26"/>
            <p:cNvSpPr/>
            <p:nvPr/>
          </p:nvSpPr>
          <p:spPr>
            <a:xfrm>
              <a:off x="2700967" y="3158467"/>
              <a:ext cx="130609" cy="48423"/>
            </a:xfrm>
            <a:custGeom>
              <a:avLst/>
              <a:gdLst/>
              <a:ahLst/>
              <a:cxnLst/>
              <a:rect l="l" t="t" r="r" b="b"/>
              <a:pathLst>
                <a:path w="103326" h="38308" extrusionOk="0">
                  <a:moveTo>
                    <a:pt x="4737" y="38309"/>
                  </a:moveTo>
                  <a:cubicBezTo>
                    <a:pt x="3975" y="38309"/>
                    <a:pt x="3308" y="38118"/>
                    <a:pt x="2546" y="37833"/>
                  </a:cubicBezTo>
                  <a:cubicBezTo>
                    <a:pt x="260" y="36594"/>
                    <a:pt x="-692" y="33737"/>
                    <a:pt x="546" y="31451"/>
                  </a:cubicBezTo>
                  <a:cubicBezTo>
                    <a:pt x="28740" y="-23508"/>
                    <a:pt x="99892" y="10210"/>
                    <a:pt x="100654" y="10496"/>
                  </a:cubicBezTo>
                  <a:cubicBezTo>
                    <a:pt x="103035" y="11639"/>
                    <a:pt x="103988" y="14496"/>
                    <a:pt x="102845" y="16782"/>
                  </a:cubicBezTo>
                  <a:cubicBezTo>
                    <a:pt x="101702" y="19164"/>
                    <a:pt x="98844" y="20116"/>
                    <a:pt x="96558" y="18973"/>
                  </a:cubicBezTo>
                  <a:cubicBezTo>
                    <a:pt x="93986" y="17735"/>
                    <a:pt x="33026" y="-11031"/>
                    <a:pt x="9023" y="35737"/>
                  </a:cubicBezTo>
                  <a:cubicBezTo>
                    <a:pt x="8166" y="37356"/>
                    <a:pt x="6547" y="38309"/>
                    <a:pt x="4832" y="3830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26"/>
            <p:cNvSpPr/>
            <p:nvPr/>
          </p:nvSpPr>
          <p:spPr>
            <a:xfrm>
              <a:off x="2707710" y="3109814"/>
              <a:ext cx="130609" cy="48423"/>
            </a:xfrm>
            <a:custGeom>
              <a:avLst/>
              <a:gdLst/>
              <a:ahLst/>
              <a:cxnLst/>
              <a:rect l="l" t="t" r="r" b="b"/>
              <a:pathLst>
                <a:path w="103326" h="38308" extrusionOk="0">
                  <a:moveTo>
                    <a:pt x="4737" y="38309"/>
                  </a:moveTo>
                  <a:cubicBezTo>
                    <a:pt x="3975" y="38309"/>
                    <a:pt x="3308" y="38118"/>
                    <a:pt x="2546" y="37833"/>
                  </a:cubicBezTo>
                  <a:cubicBezTo>
                    <a:pt x="260" y="36594"/>
                    <a:pt x="-692" y="33737"/>
                    <a:pt x="546" y="31451"/>
                  </a:cubicBezTo>
                  <a:cubicBezTo>
                    <a:pt x="28740" y="-23508"/>
                    <a:pt x="99892" y="10210"/>
                    <a:pt x="100654" y="10496"/>
                  </a:cubicBezTo>
                  <a:cubicBezTo>
                    <a:pt x="103035" y="11639"/>
                    <a:pt x="103988" y="14496"/>
                    <a:pt x="102845" y="16782"/>
                  </a:cubicBezTo>
                  <a:cubicBezTo>
                    <a:pt x="101702" y="19164"/>
                    <a:pt x="98844" y="20116"/>
                    <a:pt x="96558" y="18973"/>
                  </a:cubicBezTo>
                  <a:cubicBezTo>
                    <a:pt x="93986" y="17735"/>
                    <a:pt x="33026" y="-11031"/>
                    <a:pt x="8928" y="35737"/>
                  </a:cubicBezTo>
                  <a:cubicBezTo>
                    <a:pt x="8071" y="37356"/>
                    <a:pt x="6452" y="38309"/>
                    <a:pt x="4737" y="3830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26"/>
            <p:cNvSpPr/>
            <p:nvPr/>
          </p:nvSpPr>
          <p:spPr>
            <a:xfrm>
              <a:off x="2714574" y="3061162"/>
              <a:ext cx="130609" cy="48423"/>
            </a:xfrm>
            <a:custGeom>
              <a:avLst/>
              <a:gdLst/>
              <a:ahLst/>
              <a:cxnLst/>
              <a:rect l="l" t="t" r="r" b="b"/>
              <a:pathLst>
                <a:path w="103326" h="38308" extrusionOk="0">
                  <a:moveTo>
                    <a:pt x="4737" y="38309"/>
                  </a:moveTo>
                  <a:cubicBezTo>
                    <a:pt x="3975" y="38309"/>
                    <a:pt x="3308" y="38118"/>
                    <a:pt x="2546" y="37833"/>
                  </a:cubicBezTo>
                  <a:cubicBezTo>
                    <a:pt x="260" y="36594"/>
                    <a:pt x="-692" y="33832"/>
                    <a:pt x="546" y="31451"/>
                  </a:cubicBezTo>
                  <a:cubicBezTo>
                    <a:pt x="28835" y="-23508"/>
                    <a:pt x="99892" y="10210"/>
                    <a:pt x="100654" y="10496"/>
                  </a:cubicBezTo>
                  <a:cubicBezTo>
                    <a:pt x="103035" y="11639"/>
                    <a:pt x="103988" y="14496"/>
                    <a:pt x="102845" y="16782"/>
                  </a:cubicBezTo>
                  <a:cubicBezTo>
                    <a:pt x="101702" y="19068"/>
                    <a:pt x="98844" y="20116"/>
                    <a:pt x="96558" y="18973"/>
                  </a:cubicBezTo>
                  <a:cubicBezTo>
                    <a:pt x="93986" y="17735"/>
                    <a:pt x="33026" y="-11031"/>
                    <a:pt x="9023" y="35737"/>
                  </a:cubicBezTo>
                  <a:cubicBezTo>
                    <a:pt x="8166" y="37356"/>
                    <a:pt x="6547" y="38309"/>
                    <a:pt x="4832" y="3830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26"/>
            <p:cNvSpPr/>
            <p:nvPr/>
          </p:nvSpPr>
          <p:spPr>
            <a:xfrm>
              <a:off x="1783894" y="2835681"/>
              <a:ext cx="828475" cy="518028"/>
            </a:xfrm>
            <a:custGeom>
              <a:avLst/>
              <a:gdLst/>
              <a:ahLst/>
              <a:cxnLst/>
              <a:rect l="l" t="t" r="r" b="b"/>
              <a:pathLst>
                <a:path w="655415" h="409817" extrusionOk="0">
                  <a:moveTo>
                    <a:pt x="655415" y="215697"/>
                  </a:moveTo>
                  <a:lnTo>
                    <a:pt x="655415" y="409817"/>
                  </a:lnTo>
                  <a:cubicBezTo>
                    <a:pt x="601790" y="409817"/>
                    <a:pt x="438817" y="409817"/>
                    <a:pt x="284702" y="338570"/>
                  </a:cubicBezTo>
                  <a:cubicBezTo>
                    <a:pt x="157924" y="279991"/>
                    <a:pt x="61436" y="184741"/>
                    <a:pt x="0" y="59011"/>
                  </a:cubicBezTo>
                  <a:cubicBezTo>
                    <a:pt x="54197" y="19959"/>
                    <a:pt x="121253" y="-1187"/>
                    <a:pt x="188023" y="51"/>
                  </a:cubicBezTo>
                  <a:cubicBezTo>
                    <a:pt x="271082" y="144831"/>
                    <a:pt x="425386" y="215697"/>
                    <a:pt x="655415" y="215697"/>
                  </a:cubicBezTo>
                  <a:close/>
                </a:path>
              </a:pathLst>
            </a:custGeom>
            <a:solidFill>
              <a:srgbClr val="BE886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26"/>
            <p:cNvSpPr/>
            <p:nvPr/>
          </p:nvSpPr>
          <p:spPr>
            <a:xfrm>
              <a:off x="1812194" y="2441788"/>
              <a:ext cx="232688" cy="140846"/>
            </a:xfrm>
            <a:custGeom>
              <a:avLst/>
              <a:gdLst/>
              <a:ahLst/>
              <a:cxnLst/>
              <a:rect l="l" t="t" r="r" b="b"/>
              <a:pathLst>
                <a:path w="184082" h="111425" extrusionOk="0">
                  <a:moveTo>
                    <a:pt x="0" y="22226"/>
                  </a:moveTo>
                  <a:cubicBezTo>
                    <a:pt x="81153" y="126525"/>
                    <a:pt x="226219" y="156719"/>
                    <a:pt x="172402" y="17464"/>
                  </a:cubicBezTo>
                  <a:cubicBezTo>
                    <a:pt x="100108" y="-15016"/>
                    <a:pt x="33623" y="4510"/>
                    <a:pt x="0" y="22226"/>
                  </a:cubicBezTo>
                  <a:close/>
                </a:path>
              </a:pathLst>
            </a:custGeom>
            <a:solidFill>
              <a:srgbClr val="BE886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26"/>
            <p:cNvSpPr/>
            <p:nvPr/>
          </p:nvSpPr>
          <p:spPr>
            <a:xfrm>
              <a:off x="1877960" y="2088824"/>
              <a:ext cx="276096" cy="212351"/>
            </a:xfrm>
            <a:custGeom>
              <a:avLst/>
              <a:gdLst/>
              <a:ahLst/>
              <a:cxnLst/>
              <a:rect l="l" t="t" r="r" b="b"/>
              <a:pathLst>
                <a:path w="218422" h="167993" extrusionOk="0">
                  <a:moveTo>
                    <a:pt x="184870" y="21745"/>
                  </a:moveTo>
                  <a:cubicBezTo>
                    <a:pt x="167725" y="15268"/>
                    <a:pt x="148770" y="15649"/>
                    <a:pt x="130482" y="15839"/>
                  </a:cubicBezTo>
                  <a:cubicBezTo>
                    <a:pt x="112099" y="16030"/>
                    <a:pt x="93144" y="15839"/>
                    <a:pt x="76380" y="8410"/>
                  </a:cubicBezTo>
                  <a:cubicBezTo>
                    <a:pt x="67236" y="4314"/>
                    <a:pt x="57711" y="-1972"/>
                    <a:pt x="47995" y="599"/>
                  </a:cubicBezTo>
                  <a:cubicBezTo>
                    <a:pt x="39137" y="2885"/>
                    <a:pt x="34089" y="12220"/>
                    <a:pt x="33613" y="21554"/>
                  </a:cubicBezTo>
                  <a:cubicBezTo>
                    <a:pt x="21421" y="21745"/>
                    <a:pt x="10181" y="30794"/>
                    <a:pt x="5038" y="42033"/>
                  </a:cubicBezTo>
                  <a:cubicBezTo>
                    <a:pt x="-677" y="54225"/>
                    <a:pt x="-582" y="68322"/>
                    <a:pt x="751" y="81752"/>
                  </a:cubicBezTo>
                  <a:cubicBezTo>
                    <a:pt x="2085" y="95183"/>
                    <a:pt x="4466" y="108613"/>
                    <a:pt x="3133" y="122043"/>
                  </a:cubicBezTo>
                  <a:cubicBezTo>
                    <a:pt x="1990" y="133473"/>
                    <a:pt x="-1630" y="146141"/>
                    <a:pt x="4561" y="155857"/>
                  </a:cubicBezTo>
                  <a:cubicBezTo>
                    <a:pt x="8752" y="162429"/>
                    <a:pt x="16468" y="165763"/>
                    <a:pt x="24088" y="167192"/>
                  </a:cubicBezTo>
                  <a:cubicBezTo>
                    <a:pt x="39232" y="169859"/>
                    <a:pt x="55044" y="165668"/>
                    <a:pt x="68188" y="157667"/>
                  </a:cubicBezTo>
                  <a:cubicBezTo>
                    <a:pt x="81333" y="149761"/>
                    <a:pt x="92001" y="138236"/>
                    <a:pt x="101240" y="125948"/>
                  </a:cubicBezTo>
                  <a:cubicBezTo>
                    <a:pt x="110098" y="113947"/>
                    <a:pt x="118766" y="100136"/>
                    <a:pt x="132958" y="95564"/>
                  </a:cubicBezTo>
                  <a:cubicBezTo>
                    <a:pt x="151246" y="89658"/>
                    <a:pt x="171154" y="101469"/>
                    <a:pt x="190013" y="97754"/>
                  </a:cubicBezTo>
                  <a:cubicBezTo>
                    <a:pt x="206396" y="94516"/>
                    <a:pt x="219064" y="78323"/>
                    <a:pt x="218398" y="61655"/>
                  </a:cubicBezTo>
                  <a:cubicBezTo>
                    <a:pt x="217540" y="43271"/>
                    <a:pt x="202300" y="28222"/>
                    <a:pt x="185060" y="217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26"/>
            <p:cNvSpPr/>
            <p:nvPr/>
          </p:nvSpPr>
          <p:spPr>
            <a:xfrm>
              <a:off x="1840012" y="2145458"/>
              <a:ext cx="282097" cy="364454"/>
            </a:xfrm>
            <a:custGeom>
              <a:avLst/>
              <a:gdLst/>
              <a:ahLst/>
              <a:cxnLst/>
              <a:rect l="l" t="t" r="r" b="b"/>
              <a:pathLst>
                <a:path w="223170" h="288323" extrusionOk="0">
                  <a:moveTo>
                    <a:pt x="223075" y="45436"/>
                  </a:moveTo>
                  <a:cubicBezTo>
                    <a:pt x="223075" y="101633"/>
                    <a:pt x="224028" y="176881"/>
                    <a:pt x="186881" y="194216"/>
                  </a:cubicBezTo>
                  <a:cubicBezTo>
                    <a:pt x="175070" y="199741"/>
                    <a:pt x="156496" y="196693"/>
                    <a:pt x="156496" y="196693"/>
                  </a:cubicBezTo>
                  <a:lnTo>
                    <a:pt x="135636" y="288323"/>
                  </a:lnTo>
                  <a:lnTo>
                    <a:pt x="0" y="282037"/>
                  </a:lnTo>
                  <a:lnTo>
                    <a:pt x="54483" y="53151"/>
                  </a:lnTo>
                  <a:lnTo>
                    <a:pt x="109061" y="192"/>
                  </a:lnTo>
                  <a:cubicBezTo>
                    <a:pt x="109061" y="192"/>
                    <a:pt x="222980" y="-5523"/>
                    <a:pt x="223171" y="45436"/>
                  </a:cubicBezTo>
                  <a:close/>
                </a:path>
              </a:pathLst>
            </a:custGeom>
            <a:solidFill>
              <a:srgbClr val="BE886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26"/>
            <p:cNvSpPr/>
            <p:nvPr/>
          </p:nvSpPr>
          <p:spPr>
            <a:xfrm>
              <a:off x="1891434" y="2125018"/>
              <a:ext cx="228881" cy="160342"/>
            </a:xfrm>
            <a:custGeom>
              <a:avLst/>
              <a:gdLst/>
              <a:ahLst/>
              <a:cxnLst/>
              <a:rect l="l" t="t" r="r" b="b"/>
              <a:pathLst>
                <a:path w="181070" h="126848" extrusionOk="0">
                  <a:moveTo>
                    <a:pt x="95" y="126849"/>
                  </a:moveTo>
                  <a:lnTo>
                    <a:pt x="45053" y="101131"/>
                  </a:lnTo>
                  <a:cubicBezTo>
                    <a:pt x="19336" y="83700"/>
                    <a:pt x="21526" y="60364"/>
                    <a:pt x="38386" y="55697"/>
                  </a:cubicBezTo>
                  <a:cubicBezTo>
                    <a:pt x="55245" y="51030"/>
                    <a:pt x="63055" y="72080"/>
                    <a:pt x="63055" y="72080"/>
                  </a:cubicBezTo>
                  <a:cubicBezTo>
                    <a:pt x="75628" y="65031"/>
                    <a:pt x="62674" y="53411"/>
                    <a:pt x="67818" y="39790"/>
                  </a:cubicBezTo>
                  <a:cubicBezTo>
                    <a:pt x="72961" y="26169"/>
                    <a:pt x="155924" y="27693"/>
                    <a:pt x="181070" y="52554"/>
                  </a:cubicBezTo>
                  <a:cubicBezTo>
                    <a:pt x="176308" y="20645"/>
                    <a:pt x="73914" y="-18693"/>
                    <a:pt x="33623" y="9882"/>
                  </a:cubicBezTo>
                  <a:cubicBezTo>
                    <a:pt x="12001" y="25217"/>
                    <a:pt x="0" y="126753"/>
                    <a:pt x="0" y="1267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26"/>
            <p:cNvSpPr/>
            <p:nvPr/>
          </p:nvSpPr>
          <p:spPr>
            <a:xfrm>
              <a:off x="2086237" y="2243399"/>
              <a:ext cx="29004" cy="18147"/>
            </a:xfrm>
            <a:custGeom>
              <a:avLst/>
              <a:gdLst/>
              <a:ahLst/>
              <a:cxnLst/>
              <a:rect l="l" t="t" r="r" b="b"/>
              <a:pathLst>
                <a:path w="22945" h="14356" extrusionOk="0">
                  <a:moveTo>
                    <a:pt x="18229" y="14357"/>
                  </a:moveTo>
                  <a:cubicBezTo>
                    <a:pt x="16324" y="14357"/>
                    <a:pt x="14609" y="13214"/>
                    <a:pt x="13847" y="11404"/>
                  </a:cubicBezTo>
                  <a:cubicBezTo>
                    <a:pt x="13466" y="10452"/>
                    <a:pt x="12418" y="9690"/>
                    <a:pt x="11371" y="9499"/>
                  </a:cubicBezTo>
                  <a:cubicBezTo>
                    <a:pt x="10228" y="9499"/>
                    <a:pt x="9180" y="9880"/>
                    <a:pt x="8513" y="10737"/>
                  </a:cubicBezTo>
                  <a:cubicBezTo>
                    <a:pt x="6989" y="12833"/>
                    <a:pt x="4036" y="13309"/>
                    <a:pt x="1941" y="11785"/>
                  </a:cubicBezTo>
                  <a:cubicBezTo>
                    <a:pt x="-155" y="10261"/>
                    <a:pt x="-631" y="7308"/>
                    <a:pt x="893" y="5213"/>
                  </a:cubicBezTo>
                  <a:cubicBezTo>
                    <a:pt x="3465" y="1593"/>
                    <a:pt x="7942" y="-407"/>
                    <a:pt x="12514" y="69"/>
                  </a:cubicBezTo>
                  <a:cubicBezTo>
                    <a:pt x="16895" y="546"/>
                    <a:pt x="20896" y="3594"/>
                    <a:pt x="22610" y="7689"/>
                  </a:cubicBezTo>
                  <a:cubicBezTo>
                    <a:pt x="23563" y="10071"/>
                    <a:pt x="22420" y="12833"/>
                    <a:pt x="20038" y="13881"/>
                  </a:cubicBezTo>
                  <a:cubicBezTo>
                    <a:pt x="19467" y="14166"/>
                    <a:pt x="18800" y="14262"/>
                    <a:pt x="18229" y="142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26"/>
            <p:cNvSpPr/>
            <p:nvPr/>
          </p:nvSpPr>
          <p:spPr>
            <a:xfrm>
              <a:off x="2025128" y="2233887"/>
              <a:ext cx="38890" cy="23323"/>
            </a:xfrm>
            <a:custGeom>
              <a:avLst/>
              <a:gdLst/>
              <a:ahLst/>
              <a:cxnLst/>
              <a:rect l="l" t="t" r="r" b="b"/>
              <a:pathLst>
                <a:path w="30766" h="18451" extrusionOk="0">
                  <a:moveTo>
                    <a:pt x="25891" y="18451"/>
                  </a:moveTo>
                  <a:cubicBezTo>
                    <a:pt x="24272" y="18451"/>
                    <a:pt x="22652" y="17594"/>
                    <a:pt x="21795" y="15975"/>
                  </a:cubicBezTo>
                  <a:cubicBezTo>
                    <a:pt x="20176" y="13022"/>
                    <a:pt x="18557" y="10450"/>
                    <a:pt x="16556" y="9688"/>
                  </a:cubicBezTo>
                  <a:cubicBezTo>
                    <a:pt x="15509" y="9307"/>
                    <a:pt x="14080" y="9402"/>
                    <a:pt x="12651" y="9974"/>
                  </a:cubicBezTo>
                  <a:cubicBezTo>
                    <a:pt x="11222" y="10545"/>
                    <a:pt x="9698" y="11498"/>
                    <a:pt x="7793" y="13117"/>
                  </a:cubicBezTo>
                  <a:cubicBezTo>
                    <a:pt x="5793" y="14832"/>
                    <a:pt x="2840" y="14546"/>
                    <a:pt x="1126" y="12546"/>
                  </a:cubicBezTo>
                  <a:cubicBezTo>
                    <a:pt x="-589" y="10545"/>
                    <a:pt x="-303" y="7592"/>
                    <a:pt x="1697" y="5878"/>
                  </a:cubicBezTo>
                  <a:cubicBezTo>
                    <a:pt x="3412" y="4449"/>
                    <a:pt x="6079" y="2354"/>
                    <a:pt x="9317" y="1116"/>
                  </a:cubicBezTo>
                  <a:cubicBezTo>
                    <a:pt x="12937" y="-218"/>
                    <a:pt x="16652" y="-408"/>
                    <a:pt x="19890" y="830"/>
                  </a:cubicBezTo>
                  <a:cubicBezTo>
                    <a:pt x="25415" y="2830"/>
                    <a:pt x="28272" y="8069"/>
                    <a:pt x="30177" y="11498"/>
                  </a:cubicBezTo>
                  <a:cubicBezTo>
                    <a:pt x="31415" y="13784"/>
                    <a:pt x="30653" y="16641"/>
                    <a:pt x="28367" y="17880"/>
                  </a:cubicBezTo>
                  <a:cubicBezTo>
                    <a:pt x="27605" y="18261"/>
                    <a:pt x="26843" y="18451"/>
                    <a:pt x="26081" y="184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26"/>
            <p:cNvSpPr/>
            <p:nvPr/>
          </p:nvSpPr>
          <p:spPr>
            <a:xfrm>
              <a:off x="2071695" y="2249986"/>
              <a:ext cx="14118" cy="50812"/>
            </a:xfrm>
            <a:custGeom>
              <a:avLst/>
              <a:gdLst/>
              <a:ahLst/>
              <a:cxnLst/>
              <a:rect l="l" t="t" r="r" b="b"/>
              <a:pathLst>
                <a:path w="11169" h="40198" extrusionOk="0">
                  <a:moveTo>
                    <a:pt x="6490" y="40199"/>
                  </a:moveTo>
                  <a:cubicBezTo>
                    <a:pt x="4013" y="40199"/>
                    <a:pt x="1918" y="38294"/>
                    <a:pt x="1727" y="35722"/>
                  </a:cubicBezTo>
                  <a:lnTo>
                    <a:pt x="13" y="4956"/>
                  </a:lnTo>
                  <a:cubicBezTo>
                    <a:pt x="-178" y="2385"/>
                    <a:pt x="1822" y="99"/>
                    <a:pt x="4489" y="3"/>
                  </a:cubicBezTo>
                  <a:cubicBezTo>
                    <a:pt x="7347" y="-92"/>
                    <a:pt x="9347" y="1813"/>
                    <a:pt x="9442" y="4480"/>
                  </a:cubicBezTo>
                  <a:lnTo>
                    <a:pt x="11157" y="35246"/>
                  </a:lnTo>
                  <a:cubicBezTo>
                    <a:pt x="11347" y="37818"/>
                    <a:pt x="9347" y="40104"/>
                    <a:pt x="6680" y="40199"/>
                  </a:cubicBezTo>
                  <a:cubicBezTo>
                    <a:pt x="6680" y="40199"/>
                    <a:pt x="6490" y="40199"/>
                    <a:pt x="6394" y="4019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26"/>
            <p:cNvSpPr/>
            <p:nvPr/>
          </p:nvSpPr>
          <p:spPr>
            <a:xfrm>
              <a:off x="2034608" y="2281422"/>
              <a:ext cx="42404" cy="46834"/>
            </a:xfrm>
            <a:custGeom>
              <a:avLst/>
              <a:gdLst/>
              <a:ahLst/>
              <a:cxnLst/>
              <a:rect l="l" t="t" r="r" b="b"/>
              <a:pathLst>
                <a:path w="33546" h="37051" extrusionOk="0">
                  <a:moveTo>
                    <a:pt x="22108" y="37052"/>
                  </a:moveTo>
                  <a:cubicBezTo>
                    <a:pt x="19917" y="37052"/>
                    <a:pt x="17631" y="36671"/>
                    <a:pt x="15535" y="36004"/>
                  </a:cubicBezTo>
                  <a:cubicBezTo>
                    <a:pt x="10202" y="34290"/>
                    <a:pt x="5629" y="30480"/>
                    <a:pt x="3058" y="25622"/>
                  </a:cubicBezTo>
                  <a:cubicBezTo>
                    <a:pt x="-86" y="19716"/>
                    <a:pt x="-181" y="13144"/>
                    <a:pt x="105" y="6953"/>
                  </a:cubicBezTo>
                  <a:cubicBezTo>
                    <a:pt x="296" y="1809"/>
                    <a:pt x="3725" y="476"/>
                    <a:pt x="4772" y="190"/>
                  </a:cubicBezTo>
                  <a:cubicBezTo>
                    <a:pt x="6201" y="-191"/>
                    <a:pt x="8963" y="-286"/>
                    <a:pt x="11630" y="2762"/>
                  </a:cubicBezTo>
                  <a:cubicBezTo>
                    <a:pt x="11630" y="2762"/>
                    <a:pt x="11630" y="2762"/>
                    <a:pt x="11630" y="2762"/>
                  </a:cubicBezTo>
                  <a:lnTo>
                    <a:pt x="28966" y="22574"/>
                  </a:lnTo>
                  <a:cubicBezTo>
                    <a:pt x="30109" y="23812"/>
                    <a:pt x="31252" y="24955"/>
                    <a:pt x="32109" y="26289"/>
                  </a:cubicBezTo>
                  <a:cubicBezTo>
                    <a:pt x="32585" y="27051"/>
                    <a:pt x="34204" y="29337"/>
                    <a:pt x="33252" y="32099"/>
                  </a:cubicBezTo>
                  <a:cubicBezTo>
                    <a:pt x="32300" y="34861"/>
                    <a:pt x="29633" y="35718"/>
                    <a:pt x="28394" y="36099"/>
                  </a:cubicBezTo>
                  <a:cubicBezTo>
                    <a:pt x="26489" y="36671"/>
                    <a:pt x="24394" y="37052"/>
                    <a:pt x="22298" y="37052"/>
                  </a:cubicBezTo>
                  <a:close/>
                  <a:moveTo>
                    <a:pt x="9630" y="14954"/>
                  </a:moveTo>
                  <a:cubicBezTo>
                    <a:pt x="9916" y="17240"/>
                    <a:pt x="10392" y="19335"/>
                    <a:pt x="11344" y="21145"/>
                  </a:cubicBezTo>
                  <a:cubicBezTo>
                    <a:pt x="12773" y="23907"/>
                    <a:pt x="15440" y="26098"/>
                    <a:pt x="18393" y="26955"/>
                  </a:cubicBezTo>
                  <a:cubicBezTo>
                    <a:pt x="19060" y="27146"/>
                    <a:pt x="19822" y="27336"/>
                    <a:pt x="20488" y="27432"/>
                  </a:cubicBezTo>
                  <a:lnTo>
                    <a:pt x="9630" y="14954"/>
                  </a:lnTo>
                  <a:close/>
                  <a:moveTo>
                    <a:pt x="7915" y="5810"/>
                  </a:moveTo>
                  <a:lnTo>
                    <a:pt x="4201" y="8763"/>
                  </a:lnTo>
                  <a:cubicBezTo>
                    <a:pt x="4201" y="8763"/>
                    <a:pt x="4201" y="8763"/>
                    <a:pt x="4296" y="8858"/>
                  </a:cubicBezTo>
                  <a:lnTo>
                    <a:pt x="7820" y="581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26"/>
            <p:cNvSpPr/>
            <p:nvPr/>
          </p:nvSpPr>
          <p:spPr>
            <a:xfrm>
              <a:off x="1994156" y="2375475"/>
              <a:ext cx="43704" cy="52253"/>
            </a:xfrm>
            <a:custGeom>
              <a:avLst/>
              <a:gdLst/>
              <a:ahLst/>
              <a:cxnLst/>
              <a:rect l="l" t="t" r="r" b="b"/>
              <a:pathLst>
                <a:path w="34575" h="41338" extrusionOk="0">
                  <a:moveTo>
                    <a:pt x="95" y="0"/>
                  </a:moveTo>
                  <a:cubicBezTo>
                    <a:pt x="95" y="0"/>
                    <a:pt x="18764" y="12001"/>
                    <a:pt x="34576" y="14764"/>
                  </a:cubicBezTo>
                  <a:lnTo>
                    <a:pt x="28480" y="41338"/>
                  </a:lnTo>
                  <a:lnTo>
                    <a:pt x="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246" name="Google Shape;246;p26"/>
            <p:cNvGrpSpPr/>
            <p:nvPr/>
          </p:nvGrpSpPr>
          <p:grpSpPr>
            <a:xfrm>
              <a:off x="715076" y="3835517"/>
              <a:ext cx="795841" cy="771905"/>
              <a:chOff x="-4290628" y="3673401"/>
              <a:chExt cx="724073" cy="702296"/>
            </a:xfrm>
          </p:grpSpPr>
          <p:sp>
            <p:nvSpPr>
              <p:cNvPr id="247" name="Google Shape;247;p26"/>
              <p:cNvSpPr/>
              <p:nvPr/>
            </p:nvSpPr>
            <p:spPr>
              <a:xfrm>
                <a:off x="-4290628" y="3680593"/>
                <a:ext cx="389238" cy="479198"/>
              </a:xfrm>
              <a:custGeom>
                <a:avLst/>
                <a:gdLst/>
                <a:ahLst/>
                <a:cxnLst/>
                <a:rect l="l" t="t" r="r" b="b"/>
                <a:pathLst>
                  <a:path w="338468" h="416694" extrusionOk="0">
                    <a:moveTo>
                      <a:pt x="314217" y="416695"/>
                    </a:moveTo>
                    <a:cubicBezTo>
                      <a:pt x="268021" y="416695"/>
                      <a:pt x="224587" y="402122"/>
                      <a:pt x="187630" y="374118"/>
                    </a:cubicBezTo>
                    <a:cubicBezTo>
                      <a:pt x="147053" y="343448"/>
                      <a:pt x="117907" y="295156"/>
                      <a:pt x="107525" y="241530"/>
                    </a:cubicBezTo>
                    <a:cubicBezTo>
                      <a:pt x="30848" y="193715"/>
                      <a:pt x="-12967" y="93893"/>
                      <a:pt x="3416" y="3215"/>
                    </a:cubicBezTo>
                    <a:cubicBezTo>
                      <a:pt x="3607" y="2167"/>
                      <a:pt x="4274" y="1214"/>
                      <a:pt x="5131" y="643"/>
                    </a:cubicBezTo>
                    <a:cubicBezTo>
                      <a:pt x="6083" y="71"/>
                      <a:pt x="7131" y="-119"/>
                      <a:pt x="8179" y="71"/>
                    </a:cubicBezTo>
                    <a:cubicBezTo>
                      <a:pt x="95428" y="19598"/>
                      <a:pt x="176105" y="74366"/>
                      <a:pt x="235350" y="154186"/>
                    </a:cubicBezTo>
                    <a:cubicBezTo>
                      <a:pt x="287071" y="223814"/>
                      <a:pt x="321742" y="310301"/>
                      <a:pt x="338411" y="411075"/>
                    </a:cubicBezTo>
                    <a:cubicBezTo>
                      <a:pt x="338601" y="412218"/>
                      <a:pt x="338315" y="413266"/>
                      <a:pt x="337649" y="414123"/>
                    </a:cubicBezTo>
                    <a:cubicBezTo>
                      <a:pt x="336982" y="414980"/>
                      <a:pt x="335934" y="415552"/>
                      <a:pt x="334886" y="415647"/>
                    </a:cubicBezTo>
                    <a:cubicBezTo>
                      <a:pt x="328028" y="416314"/>
                      <a:pt x="321170" y="416600"/>
                      <a:pt x="314408" y="416600"/>
                    </a:cubicBezTo>
                    <a:close/>
                    <a:moveTo>
                      <a:pt x="10465" y="8834"/>
                    </a:moveTo>
                    <a:cubicBezTo>
                      <a:pt x="-3346" y="95798"/>
                      <a:pt x="39326" y="190667"/>
                      <a:pt x="113144" y="235720"/>
                    </a:cubicBezTo>
                    <a:cubicBezTo>
                      <a:pt x="114097" y="236291"/>
                      <a:pt x="114764" y="237244"/>
                      <a:pt x="114954" y="238387"/>
                    </a:cubicBezTo>
                    <a:cubicBezTo>
                      <a:pt x="124765" y="290774"/>
                      <a:pt x="152959" y="338018"/>
                      <a:pt x="192392" y="367832"/>
                    </a:cubicBezTo>
                    <a:cubicBezTo>
                      <a:pt x="232112" y="397931"/>
                      <a:pt x="279641" y="411837"/>
                      <a:pt x="329648" y="408218"/>
                    </a:cubicBezTo>
                    <a:cubicBezTo>
                      <a:pt x="312979" y="310491"/>
                      <a:pt x="279070" y="226671"/>
                      <a:pt x="228778" y="159044"/>
                    </a:cubicBezTo>
                    <a:cubicBezTo>
                      <a:pt x="171628" y="81986"/>
                      <a:pt x="94190" y="28837"/>
                      <a:pt x="10370" y="893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26"/>
              <p:cNvSpPr/>
              <p:nvPr/>
            </p:nvSpPr>
            <p:spPr>
              <a:xfrm>
                <a:off x="-3889673" y="3673401"/>
                <a:ext cx="323118" cy="513553"/>
              </a:xfrm>
              <a:custGeom>
                <a:avLst/>
                <a:gdLst/>
                <a:ahLst/>
                <a:cxnLst/>
                <a:rect l="l" t="t" r="r" b="b"/>
                <a:pathLst>
                  <a:path w="280972" h="446568" extrusionOk="0">
                    <a:moveTo>
                      <a:pt x="17278" y="446568"/>
                    </a:moveTo>
                    <a:cubicBezTo>
                      <a:pt x="15564" y="446568"/>
                      <a:pt x="13945" y="445425"/>
                      <a:pt x="13468" y="443711"/>
                    </a:cubicBezTo>
                    <a:cubicBezTo>
                      <a:pt x="-12630" y="351890"/>
                      <a:pt x="-438" y="251591"/>
                      <a:pt x="46901" y="168724"/>
                    </a:cubicBezTo>
                    <a:cubicBezTo>
                      <a:pt x="94240" y="85761"/>
                      <a:pt x="174441" y="24325"/>
                      <a:pt x="266738" y="131"/>
                    </a:cubicBezTo>
                    <a:cubicBezTo>
                      <a:pt x="267786" y="-154"/>
                      <a:pt x="268929" y="36"/>
                      <a:pt x="269786" y="608"/>
                    </a:cubicBezTo>
                    <a:cubicBezTo>
                      <a:pt x="270739" y="1179"/>
                      <a:pt x="271405" y="2036"/>
                      <a:pt x="271596" y="3084"/>
                    </a:cubicBezTo>
                    <a:cubicBezTo>
                      <a:pt x="282550" y="51090"/>
                      <a:pt x="283978" y="99572"/>
                      <a:pt x="275501" y="139577"/>
                    </a:cubicBezTo>
                    <a:cubicBezTo>
                      <a:pt x="270167" y="164723"/>
                      <a:pt x="262547" y="183107"/>
                      <a:pt x="251403" y="197204"/>
                    </a:cubicBezTo>
                    <a:cubicBezTo>
                      <a:pt x="238068" y="214158"/>
                      <a:pt x="218923" y="224540"/>
                      <a:pt x="200349" y="225207"/>
                    </a:cubicBezTo>
                    <a:cubicBezTo>
                      <a:pt x="207683" y="276737"/>
                      <a:pt x="194253" y="333125"/>
                      <a:pt x="164916" y="373607"/>
                    </a:cubicBezTo>
                    <a:cubicBezTo>
                      <a:pt x="126530" y="426566"/>
                      <a:pt x="42615" y="442853"/>
                      <a:pt x="17755" y="446568"/>
                    </a:cubicBezTo>
                    <a:cubicBezTo>
                      <a:pt x="17564" y="446568"/>
                      <a:pt x="17374" y="446568"/>
                      <a:pt x="17183" y="446568"/>
                    </a:cubicBezTo>
                    <a:close/>
                    <a:moveTo>
                      <a:pt x="264833" y="8894"/>
                    </a:moveTo>
                    <a:cubicBezTo>
                      <a:pt x="176156" y="33278"/>
                      <a:pt x="99479" y="92714"/>
                      <a:pt x="53855" y="172629"/>
                    </a:cubicBezTo>
                    <a:cubicBezTo>
                      <a:pt x="8134" y="252734"/>
                      <a:pt x="-4058" y="349223"/>
                      <a:pt x="20231" y="438186"/>
                    </a:cubicBezTo>
                    <a:cubicBezTo>
                      <a:pt x="47854" y="433709"/>
                      <a:pt x="123673" y="417231"/>
                      <a:pt x="158630" y="368939"/>
                    </a:cubicBezTo>
                    <a:cubicBezTo>
                      <a:pt x="187681" y="328934"/>
                      <a:pt x="200444" y="272546"/>
                      <a:pt x="191967" y="221873"/>
                    </a:cubicBezTo>
                    <a:cubicBezTo>
                      <a:pt x="191777" y="220635"/>
                      <a:pt x="192158" y="219492"/>
                      <a:pt x="192919" y="218540"/>
                    </a:cubicBezTo>
                    <a:cubicBezTo>
                      <a:pt x="193777" y="217587"/>
                      <a:pt x="194920" y="217206"/>
                      <a:pt x="196158" y="217206"/>
                    </a:cubicBezTo>
                    <a:cubicBezTo>
                      <a:pt x="213589" y="218349"/>
                      <a:pt x="232448" y="208729"/>
                      <a:pt x="245307" y="192251"/>
                    </a:cubicBezTo>
                    <a:cubicBezTo>
                      <a:pt x="255594" y="179106"/>
                      <a:pt x="262738" y="161866"/>
                      <a:pt x="267881" y="137863"/>
                    </a:cubicBezTo>
                    <a:cubicBezTo>
                      <a:pt x="275882" y="100049"/>
                      <a:pt x="274834" y="54424"/>
                      <a:pt x="264928" y="889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26"/>
              <p:cNvSpPr/>
              <p:nvPr/>
            </p:nvSpPr>
            <p:spPr>
              <a:xfrm>
                <a:off x="-4249577" y="3712838"/>
                <a:ext cx="386689" cy="662859"/>
              </a:xfrm>
              <a:custGeom>
                <a:avLst/>
                <a:gdLst/>
                <a:ahLst/>
                <a:cxnLst/>
                <a:rect l="l" t="t" r="r" b="b"/>
                <a:pathLst>
                  <a:path w="336251" h="576399" extrusionOk="0">
                    <a:moveTo>
                      <a:pt x="332251" y="576400"/>
                    </a:moveTo>
                    <a:cubicBezTo>
                      <a:pt x="330060" y="576400"/>
                      <a:pt x="328251" y="574590"/>
                      <a:pt x="328251" y="572400"/>
                    </a:cubicBezTo>
                    <a:cubicBezTo>
                      <a:pt x="328251" y="568780"/>
                      <a:pt x="323107" y="212831"/>
                      <a:pt x="1829" y="7376"/>
                    </a:cubicBezTo>
                    <a:cubicBezTo>
                      <a:pt x="19" y="6234"/>
                      <a:pt x="-553" y="3757"/>
                      <a:pt x="590" y="1852"/>
                    </a:cubicBezTo>
                    <a:cubicBezTo>
                      <a:pt x="1733" y="-53"/>
                      <a:pt x="4210" y="-529"/>
                      <a:pt x="6115" y="614"/>
                    </a:cubicBezTo>
                    <a:cubicBezTo>
                      <a:pt x="331203" y="208545"/>
                      <a:pt x="336252" y="568780"/>
                      <a:pt x="336252" y="572304"/>
                    </a:cubicBezTo>
                    <a:cubicBezTo>
                      <a:pt x="336252" y="574495"/>
                      <a:pt x="334442" y="576305"/>
                      <a:pt x="332251" y="576305"/>
                    </a:cubicBezTo>
                    <a:lnTo>
                      <a:pt x="332251" y="57630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26"/>
              <p:cNvSpPr/>
              <p:nvPr/>
            </p:nvSpPr>
            <p:spPr>
              <a:xfrm>
                <a:off x="-3881200" y="3731561"/>
                <a:ext cx="236780" cy="556951"/>
              </a:xfrm>
              <a:custGeom>
                <a:avLst/>
                <a:gdLst/>
                <a:ahLst/>
                <a:cxnLst/>
                <a:rect l="l" t="t" r="r" b="b"/>
                <a:pathLst>
                  <a:path w="205896" h="484305" extrusionOk="0">
                    <a:moveTo>
                      <a:pt x="4198" y="484305"/>
                    </a:moveTo>
                    <a:cubicBezTo>
                      <a:pt x="2007" y="484305"/>
                      <a:pt x="293" y="482591"/>
                      <a:pt x="197" y="480400"/>
                    </a:cubicBezTo>
                    <a:cubicBezTo>
                      <a:pt x="-7232" y="152169"/>
                      <a:pt x="197555" y="2245"/>
                      <a:pt x="199651" y="721"/>
                    </a:cubicBezTo>
                    <a:cubicBezTo>
                      <a:pt x="201461" y="-517"/>
                      <a:pt x="203937" y="-136"/>
                      <a:pt x="205175" y="1674"/>
                    </a:cubicBezTo>
                    <a:cubicBezTo>
                      <a:pt x="206414" y="3483"/>
                      <a:pt x="206033" y="5960"/>
                      <a:pt x="204223" y="7198"/>
                    </a:cubicBezTo>
                    <a:cubicBezTo>
                      <a:pt x="202223" y="8627"/>
                      <a:pt x="864" y="156360"/>
                      <a:pt x="8103" y="480210"/>
                    </a:cubicBezTo>
                    <a:cubicBezTo>
                      <a:pt x="8103" y="482400"/>
                      <a:pt x="6389" y="484210"/>
                      <a:pt x="4198" y="484305"/>
                    </a:cubicBezTo>
                    <a:lnTo>
                      <a:pt x="4198" y="48430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27"/>
          <p:cNvSpPr txBox="1">
            <a:spLocks noGrp="1"/>
          </p:cNvSpPr>
          <p:nvPr>
            <p:ph type="title"/>
          </p:nvPr>
        </p:nvSpPr>
        <p:spPr>
          <a:xfrm>
            <a:off x="720000" y="34563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PT" dirty="0" smtClean="0">
                <a:latin typeface="Times New Roman" panose="02020603050405020304" pitchFamily="18" charset="0"/>
                <a:cs typeface="Times New Roman" panose="02020603050405020304" pitchFamily="18" charset="0"/>
              </a:rPr>
              <a:t>Lý do tại sao chọn blogs</a:t>
            </a:r>
            <a:endParaRPr dirty="0">
              <a:latin typeface="Times New Roman" panose="02020603050405020304" pitchFamily="18" charset="0"/>
              <a:cs typeface="Times New Roman" panose="02020603050405020304" pitchFamily="18" charset="0"/>
            </a:endParaRPr>
          </a:p>
        </p:txBody>
      </p:sp>
      <p:graphicFrame>
        <p:nvGraphicFramePr>
          <p:cNvPr id="257" name="Google Shape;257;p27"/>
          <p:cNvGraphicFramePr/>
          <p:nvPr>
            <p:extLst>
              <p:ext uri="{D42A27DB-BD31-4B8C-83A1-F6EECF244321}">
                <p14:modId xmlns:p14="http://schemas.microsoft.com/office/powerpoint/2010/main" val="697424642"/>
              </p:ext>
            </p:extLst>
          </p:nvPr>
        </p:nvGraphicFramePr>
        <p:xfrm>
          <a:off x="622840" y="1017725"/>
          <a:ext cx="7801160" cy="3817500"/>
        </p:xfrm>
        <a:graphic>
          <a:graphicData uri="http://schemas.openxmlformats.org/drawingml/2006/table">
            <a:tbl>
              <a:tblPr>
                <a:noFill/>
                <a:tableStyleId>{8BBEFFC1-CB7F-4B93-9BE2-0D0844F130F5}</a:tableStyleId>
              </a:tblPr>
              <a:tblGrid>
                <a:gridCol w="2152787">
                  <a:extLst>
                    <a:ext uri="{9D8B030D-6E8A-4147-A177-3AD203B41FA5}">
                      <a16:colId xmlns:a16="http://schemas.microsoft.com/office/drawing/2014/main" val="20000"/>
                    </a:ext>
                  </a:extLst>
                </a:gridCol>
                <a:gridCol w="5648373">
                  <a:extLst>
                    <a:ext uri="{9D8B030D-6E8A-4147-A177-3AD203B41FA5}">
                      <a16:colId xmlns:a16="http://schemas.microsoft.com/office/drawing/2014/main" val="20001"/>
                    </a:ext>
                  </a:extLst>
                </a:gridCol>
              </a:tblGrid>
              <a:tr h="738627">
                <a:tc>
                  <a:txBody>
                    <a:bodyPr/>
                    <a:lstStyle/>
                    <a:p>
                      <a:pPr marL="0" lvl="0" indent="0" algn="l" rtl="0">
                        <a:spcBef>
                          <a:spcPts val="0"/>
                        </a:spcBef>
                        <a:spcAft>
                          <a:spcPts val="0"/>
                        </a:spcAft>
                        <a:buNone/>
                      </a:pPr>
                      <a:r>
                        <a:rPr lang="en-US" sz="1600" b="1" i="0" u="none" strike="noStrike" cap="none" dirty="0" smtClean="0">
                          <a:solidFill>
                            <a:srgbClr val="000000"/>
                          </a:solidFill>
                          <a:effectLst/>
                          <a:latin typeface="Times New Roman" panose="02020603050405020304" pitchFamily="18" charset="0"/>
                          <a:ea typeface="Arial"/>
                          <a:cs typeface="Times New Roman" panose="02020603050405020304" pitchFamily="18" charset="0"/>
                          <a:sym typeface="Arial"/>
                        </a:rPr>
                        <a:t>Chia </a:t>
                      </a:r>
                      <a:r>
                        <a:rPr lang="en-US" sz="1600" b="1" i="0" u="none" strike="noStrike" cap="none" dirty="0" err="1" smtClean="0">
                          <a:solidFill>
                            <a:srgbClr val="000000"/>
                          </a:solidFill>
                          <a:effectLst/>
                          <a:latin typeface="Times New Roman" panose="02020603050405020304" pitchFamily="18" charset="0"/>
                          <a:ea typeface="Arial"/>
                          <a:cs typeface="Times New Roman" panose="02020603050405020304" pitchFamily="18" charset="0"/>
                          <a:sym typeface="Arial"/>
                        </a:rPr>
                        <a:t>sẻ</a:t>
                      </a:r>
                      <a:r>
                        <a:rPr lang="en-US" sz="1600" b="1" i="0" u="none" strike="noStrike" cap="none" dirty="0" smtClean="0">
                          <a:solidFill>
                            <a:srgbClr val="000000"/>
                          </a:solidFill>
                          <a:effectLst/>
                          <a:latin typeface="Times New Roman" panose="02020603050405020304" pitchFamily="18" charset="0"/>
                          <a:ea typeface="Arial"/>
                          <a:cs typeface="Times New Roman" panose="02020603050405020304" pitchFamily="18" charset="0"/>
                          <a:sym typeface="Arial"/>
                        </a:rPr>
                        <a:t> </a:t>
                      </a:r>
                      <a:r>
                        <a:rPr lang="en-US" sz="1600" b="1" i="0" u="none" strike="noStrike" cap="none" dirty="0" err="1" smtClean="0">
                          <a:solidFill>
                            <a:srgbClr val="000000"/>
                          </a:solidFill>
                          <a:effectLst/>
                          <a:latin typeface="Times New Roman" panose="02020603050405020304" pitchFamily="18" charset="0"/>
                          <a:ea typeface="Arial"/>
                          <a:cs typeface="Times New Roman" panose="02020603050405020304" pitchFamily="18" charset="0"/>
                          <a:sym typeface="Arial"/>
                        </a:rPr>
                        <a:t>Sở</a:t>
                      </a:r>
                      <a:r>
                        <a:rPr lang="en-US" sz="1600" b="1" i="0" u="none" strike="noStrike" cap="none" dirty="0" smtClean="0">
                          <a:solidFill>
                            <a:srgbClr val="000000"/>
                          </a:solidFill>
                          <a:effectLst/>
                          <a:latin typeface="Times New Roman" panose="02020603050405020304" pitchFamily="18" charset="0"/>
                          <a:ea typeface="Arial"/>
                          <a:cs typeface="Times New Roman" panose="02020603050405020304" pitchFamily="18" charset="0"/>
                          <a:sym typeface="Arial"/>
                        </a:rPr>
                        <a:t> </a:t>
                      </a:r>
                      <a:r>
                        <a:rPr lang="en-US" sz="1600" b="1" i="0" u="none" strike="noStrike" cap="none" dirty="0" err="1" smtClean="0">
                          <a:solidFill>
                            <a:srgbClr val="000000"/>
                          </a:solidFill>
                          <a:effectLst/>
                          <a:latin typeface="Times New Roman" panose="02020603050405020304" pitchFamily="18" charset="0"/>
                          <a:ea typeface="Arial"/>
                          <a:cs typeface="Times New Roman" panose="02020603050405020304" pitchFamily="18" charset="0"/>
                          <a:sym typeface="Arial"/>
                        </a:rPr>
                        <a:t>Thích</a:t>
                      </a:r>
                      <a:r>
                        <a:rPr lang="en-US" sz="1600" b="1" i="0" u="none" strike="noStrike" cap="none" dirty="0" smtClean="0">
                          <a:solidFill>
                            <a:srgbClr val="000000"/>
                          </a:solidFill>
                          <a:effectLst/>
                          <a:latin typeface="Times New Roman" panose="02020603050405020304" pitchFamily="18" charset="0"/>
                          <a:ea typeface="Arial"/>
                          <a:cs typeface="Times New Roman" panose="02020603050405020304" pitchFamily="18" charset="0"/>
                          <a:sym typeface="Arial"/>
                        </a:rPr>
                        <a:t>:</a:t>
                      </a:r>
                      <a:endParaRPr sz="1050" u="sng" dirty="0">
                        <a:solidFill>
                          <a:schemeClr val="dk1"/>
                        </a:solidFill>
                        <a:latin typeface="Times New Roman" panose="02020603050405020304" pitchFamily="18" charset="0"/>
                        <a:ea typeface="Fira Sans Medium"/>
                        <a:cs typeface="Times New Roman" panose="02020603050405020304" pitchFamily="18" charset="0"/>
                        <a:sym typeface="Fira Sans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EFE0CA">
                        <a:alpha val="44310"/>
                      </a:srgbClr>
                    </a:solidFill>
                  </a:tcPr>
                </a:tc>
                <a:tc>
                  <a:txBody>
                    <a:bodyPr/>
                    <a:lstStyle/>
                    <a:p>
                      <a:pPr marL="0" lvl="0" indent="0" algn="l" rtl="0">
                        <a:spcBef>
                          <a:spcPts val="0"/>
                        </a:spcBef>
                        <a:spcAft>
                          <a:spcPts val="1600"/>
                        </a:spcAft>
                        <a:buNone/>
                      </a:pPr>
                      <a:r>
                        <a:rPr lang="vi-VN" sz="1600" b="0" i="0" u="none" strike="noStrike" cap="none" dirty="0" smtClean="0">
                          <a:solidFill>
                            <a:srgbClr val="000000"/>
                          </a:solidFill>
                          <a:effectLst/>
                          <a:latin typeface="Times New Roman" panose="02020603050405020304" pitchFamily="18" charset="0"/>
                          <a:ea typeface="Arial"/>
                          <a:cs typeface="Times New Roman" panose="02020603050405020304" pitchFamily="18" charset="0"/>
                          <a:sym typeface="Arial"/>
                        </a:rPr>
                        <a:t>Blog giải trí cho phép bạn chia sẻ với người đọc về những sở thích và đam mê của bạn, như phim ảnh, âm nhạc, sách, trò chơi, và nhiều hơn nữa.</a:t>
                      </a:r>
                      <a:endParaRPr sz="1050" dirty="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709628">
                <a:tc>
                  <a:txBody>
                    <a:bodyPr/>
                    <a:lstStyle/>
                    <a:p>
                      <a:pPr marL="0" lvl="0" indent="0" algn="l" rtl="0">
                        <a:spcBef>
                          <a:spcPts val="0"/>
                        </a:spcBef>
                        <a:spcAft>
                          <a:spcPts val="0"/>
                        </a:spcAft>
                        <a:buNone/>
                      </a:pPr>
                      <a:r>
                        <a:rPr lang="en-US" sz="1600" b="1" i="0" u="none" strike="noStrike" cap="none" dirty="0" err="1" smtClean="0">
                          <a:solidFill>
                            <a:srgbClr val="000000"/>
                          </a:solidFill>
                          <a:effectLst/>
                          <a:latin typeface="Times New Roman" panose="02020603050405020304" pitchFamily="18" charset="0"/>
                          <a:ea typeface="Arial"/>
                          <a:cs typeface="Times New Roman" panose="02020603050405020304" pitchFamily="18" charset="0"/>
                          <a:sym typeface="Arial"/>
                        </a:rPr>
                        <a:t>Tạo</a:t>
                      </a:r>
                      <a:r>
                        <a:rPr lang="en-US" sz="1600" b="1" i="0" u="none" strike="noStrike" cap="none" dirty="0" smtClean="0">
                          <a:solidFill>
                            <a:srgbClr val="000000"/>
                          </a:solidFill>
                          <a:effectLst/>
                          <a:latin typeface="Times New Roman" panose="02020603050405020304" pitchFamily="18" charset="0"/>
                          <a:ea typeface="Arial"/>
                          <a:cs typeface="Times New Roman" panose="02020603050405020304" pitchFamily="18" charset="0"/>
                          <a:sym typeface="Arial"/>
                        </a:rPr>
                        <a:t> </a:t>
                      </a:r>
                      <a:r>
                        <a:rPr lang="en-US" sz="1600" b="1" i="0" u="none" strike="noStrike" cap="none" dirty="0" err="1" smtClean="0">
                          <a:solidFill>
                            <a:srgbClr val="000000"/>
                          </a:solidFill>
                          <a:effectLst/>
                          <a:latin typeface="Times New Roman" panose="02020603050405020304" pitchFamily="18" charset="0"/>
                          <a:ea typeface="Arial"/>
                          <a:cs typeface="Times New Roman" panose="02020603050405020304" pitchFamily="18" charset="0"/>
                          <a:sym typeface="Arial"/>
                        </a:rPr>
                        <a:t>Cộng</a:t>
                      </a:r>
                      <a:r>
                        <a:rPr lang="en-US" sz="1600" b="1" i="0" u="none" strike="noStrike" cap="none" dirty="0" smtClean="0">
                          <a:solidFill>
                            <a:srgbClr val="000000"/>
                          </a:solidFill>
                          <a:effectLst/>
                          <a:latin typeface="Times New Roman" panose="02020603050405020304" pitchFamily="18" charset="0"/>
                          <a:ea typeface="Arial"/>
                          <a:cs typeface="Times New Roman" panose="02020603050405020304" pitchFamily="18" charset="0"/>
                          <a:sym typeface="Arial"/>
                        </a:rPr>
                        <a:t> </a:t>
                      </a:r>
                      <a:r>
                        <a:rPr lang="en-US" sz="1600" b="1" i="0" u="none" strike="noStrike" cap="none" dirty="0" err="1" smtClean="0">
                          <a:solidFill>
                            <a:srgbClr val="000000"/>
                          </a:solidFill>
                          <a:effectLst/>
                          <a:latin typeface="Times New Roman" panose="02020603050405020304" pitchFamily="18" charset="0"/>
                          <a:ea typeface="Arial"/>
                          <a:cs typeface="Times New Roman" panose="02020603050405020304" pitchFamily="18" charset="0"/>
                          <a:sym typeface="Arial"/>
                        </a:rPr>
                        <a:t>Đồng</a:t>
                      </a:r>
                      <a:r>
                        <a:rPr lang="en-US" sz="1600" b="1" i="0" u="none" strike="noStrike" cap="none" dirty="0" smtClean="0">
                          <a:solidFill>
                            <a:srgbClr val="000000"/>
                          </a:solidFill>
                          <a:effectLst/>
                          <a:latin typeface="Times New Roman" panose="02020603050405020304" pitchFamily="18" charset="0"/>
                          <a:ea typeface="Arial"/>
                          <a:cs typeface="Times New Roman" panose="02020603050405020304" pitchFamily="18" charset="0"/>
                          <a:sym typeface="Arial"/>
                        </a:rPr>
                        <a:t>:</a:t>
                      </a:r>
                      <a:endParaRPr sz="1050" u="sng" dirty="0">
                        <a:solidFill>
                          <a:schemeClr val="dk1"/>
                        </a:solidFill>
                        <a:latin typeface="Times New Roman" panose="02020603050405020304" pitchFamily="18" charset="0"/>
                        <a:ea typeface="Fira Sans Medium"/>
                        <a:cs typeface="Times New Roman" panose="02020603050405020304" pitchFamily="18" charset="0"/>
                        <a:sym typeface="Fira Sans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EFE0CA">
                        <a:alpha val="44310"/>
                      </a:srgbClr>
                    </a:solidFill>
                  </a:tcPr>
                </a:tc>
                <a:tc>
                  <a:txBody>
                    <a:bodyPr/>
                    <a:lstStyle/>
                    <a:p>
                      <a:pPr marL="0" marR="0" lvl="0" indent="0" algn="l" rtl="0">
                        <a:lnSpc>
                          <a:spcPct val="100000"/>
                        </a:lnSpc>
                        <a:spcBef>
                          <a:spcPts val="0"/>
                        </a:spcBef>
                        <a:spcAft>
                          <a:spcPts val="1600"/>
                        </a:spcAft>
                        <a:buNone/>
                      </a:pPr>
                      <a:r>
                        <a:rPr lang="vi-VN" sz="1600" b="0" i="0" u="none" strike="noStrike" cap="none" dirty="0" smtClean="0">
                          <a:solidFill>
                            <a:srgbClr val="000000"/>
                          </a:solidFill>
                          <a:effectLst/>
                          <a:latin typeface="Times New Roman" panose="02020603050405020304" pitchFamily="18" charset="0"/>
                          <a:ea typeface="Arial"/>
                          <a:cs typeface="Times New Roman" panose="02020603050405020304" pitchFamily="18" charset="0"/>
                          <a:sym typeface="Arial"/>
                        </a:rPr>
                        <a:t>Bạn có thể tạo ra một cộng đồng trực tuyến của những người có sở thích tương tự thông qua blog của mình. Điều này tạo ra cơ hội để giao lưu, trao đổi ý kiến và kinh nghiệm với những người khác.</a:t>
                      </a:r>
                      <a:endParaRPr sz="1050" dirty="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709628">
                <a:tc>
                  <a:txBody>
                    <a:bodyPr/>
                    <a:lstStyle/>
                    <a:p>
                      <a:pPr marL="0" lvl="0" indent="0" algn="l" rtl="0">
                        <a:spcBef>
                          <a:spcPts val="0"/>
                        </a:spcBef>
                        <a:spcAft>
                          <a:spcPts val="0"/>
                        </a:spcAft>
                        <a:buNone/>
                      </a:pPr>
                      <a:r>
                        <a:rPr lang="en-US" sz="1600" b="1" i="0" u="none" strike="noStrike" cap="none" dirty="0" err="1" smtClean="0">
                          <a:solidFill>
                            <a:srgbClr val="000000"/>
                          </a:solidFill>
                          <a:effectLst/>
                          <a:latin typeface="Times New Roman" panose="02020603050405020304" pitchFamily="18" charset="0"/>
                          <a:ea typeface="Arial"/>
                          <a:cs typeface="Times New Roman" panose="02020603050405020304" pitchFamily="18" charset="0"/>
                          <a:sym typeface="Arial"/>
                        </a:rPr>
                        <a:t>Thiết</a:t>
                      </a:r>
                      <a:r>
                        <a:rPr lang="en-US" sz="1600" b="1" i="0" u="none" strike="noStrike" cap="none" dirty="0" smtClean="0">
                          <a:solidFill>
                            <a:srgbClr val="000000"/>
                          </a:solidFill>
                          <a:effectLst/>
                          <a:latin typeface="Times New Roman" panose="02020603050405020304" pitchFamily="18" charset="0"/>
                          <a:ea typeface="Arial"/>
                          <a:cs typeface="Times New Roman" panose="02020603050405020304" pitchFamily="18" charset="0"/>
                          <a:sym typeface="Arial"/>
                        </a:rPr>
                        <a:t> </a:t>
                      </a:r>
                      <a:r>
                        <a:rPr lang="en-US" sz="1600" b="1" i="0" u="none" strike="noStrike" cap="none" dirty="0" err="1" smtClean="0">
                          <a:solidFill>
                            <a:srgbClr val="000000"/>
                          </a:solidFill>
                          <a:effectLst/>
                          <a:latin typeface="Times New Roman" panose="02020603050405020304" pitchFamily="18" charset="0"/>
                          <a:ea typeface="Arial"/>
                          <a:cs typeface="Times New Roman" panose="02020603050405020304" pitchFamily="18" charset="0"/>
                          <a:sym typeface="Arial"/>
                        </a:rPr>
                        <a:t>Lập</a:t>
                      </a:r>
                      <a:r>
                        <a:rPr lang="en-US" sz="1600" b="1" i="0" u="none" strike="noStrike" cap="none" dirty="0" smtClean="0">
                          <a:solidFill>
                            <a:srgbClr val="000000"/>
                          </a:solidFill>
                          <a:effectLst/>
                          <a:latin typeface="Times New Roman" panose="02020603050405020304" pitchFamily="18" charset="0"/>
                          <a:ea typeface="Arial"/>
                          <a:cs typeface="Times New Roman" panose="02020603050405020304" pitchFamily="18" charset="0"/>
                          <a:sym typeface="Arial"/>
                        </a:rPr>
                        <a:t> </a:t>
                      </a:r>
                      <a:r>
                        <a:rPr lang="en-US" sz="1600" b="1" i="0" u="none" strike="noStrike" cap="none" dirty="0" err="1" smtClean="0">
                          <a:solidFill>
                            <a:srgbClr val="000000"/>
                          </a:solidFill>
                          <a:effectLst/>
                          <a:latin typeface="Times New Roman" panose="02020603050405020304" pitchFamily="18" charset="0"/>
                          <a:ea typeface="Arial"/>
                          <a:cs typeface="Times New Roman" panose="02020603050405020304" pitchFamily="18" charset="0"/>
                          <a:sym typeface="Arial"/>
                        </a:rPr>
                        <a:t>Danh</a:t>
                      </a:r>
                      <a:r>
                        <a:rPr lang="en-US" sz="1600" b="1" i="0" u="none" strike="noStrike" cap="none" dirty="0" smtClean="0">
                          <a:solidFill>
                            <a:srgbClr val="000000"/>
                          </a:solidFill>
                          <a:effectLst/>
                          <a:latin typeface="Times New Roman" panose="02020603050405020304" pitchFamily="18" charset="0"/>
                          <a:ea typeface="Arial"/>
                          <a:cs typeface="Times New Roman" panose="02020603050405020304" pitchFamily="18" charset="0"/>
                          <a:sym typeface="Arial"/>
                        </a:rPr>
                        <a:t> </a:t>
                      </a:r>
                      <a:r>
                        <a:rPr lang="en-US" sz="1600" b="1" i="0" u="none" strike="noStrike" cap="none" dirty="0" err="1" smtClean="0">
                          <a:solidFill>
                            <a:srgbClr val="000000"/>
                          </a:solidFill>
                          <a:effectLst/>
                          <a:latin typeface="Times New Roman" panose="02020603050405020304" pitchFamily="18" charset="0"/>
                          <a:ea typeface="Arial"/>
                          <a:cs typeface="Times New Roman" panose="02020603050405020304" pitchFamily="18" charset="0"/>
                          <a:sym typeface="Arial"/>
                        </a:rPr>
                        <a:t>Tiếng</a:t>
                      </a:r>
                      <a:r>
                        <a:rPr lang="en-US" sz="1600" b="1" i="0" u="none" strike="noStrike" cap="none" dirty="0" smtClean="0">
                          <a:solidFill>
                            <a:srgbClr val="000000"/>
                          </a:solidFill>
                          <a:effectLst/>
                          <a:latin typeface="Times New Roman" panose="02020603050405020304" pitchFamily="18" charset="0"/>
                          <a:ea typeface="Arial"/>
                          <a:cs typeface="Times New Roman" panose="02020603050405020304" pitchFamily="18" charset="0"/>
                          <a:sym typeface="Arial"/>
                        </a:rPr>
                        <a:t>:</a:t>
                      </a:r>
                      <a:endParaRPr sz="1050" u="sng" dirty="0">
                        <a:solidFill>
                          <a:schemeClr val="dk1"/>
                        </a:solidFill>
                        <a:latin typeface="Times New Roman" panose="02020603050405020304" pitchFamily="18" charset="0"/>
                        <a:ea typeface="Fira Sans Medium"/>
                        <a:cs typeface="Times New Roman" panose="02020603050405020304" pitchFamily="18" charset="0"/>
                        <a:sym typeface="Fira Sans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EFE0CA">
                        <a:alpha val="44310"/>
                      </a:srgbClr>
                    </a:solidFill>
                  </a:tcPr>
                </a:tc>
                <a:tc>
                  <a:txBody>
                    <a:bodyPr/>
                    <a:lstStyle/>
                    <a:p>
                      <a:pPr marL="0" lvl="0" indent="0" algn="l" rtl="0">
                        <a:spcBef>
                          <a:spcPts val="0"/>
                        </a:spcBef>
                        <a:spcAft>
                          <a:spcPts val="1600"/>
                        </a:spcAft>
                        <a:buNone/>
                      </a:pPr>
                      <a:r>
                        <a:rPr lang="vi-VN" sz="1600" b="0" i="0" u="none" strike="noStrike" cap="none" dirty="0" smtClean="0">
                          <a:solidFill>
                            <a:srgbClr val="000000"/>
                          </a:solidFill>
                          <a:effectLst/>
                          <a:latin typeface="Times New Roman" panose="02020603050405020304" pitchFamily="18" charset="0"/>
                          <a:ea typeface="Arial"/>
                          <a:cs typeface="Times New Roman" panose="02020603050405020304" pitchFamily="18" charset="0"/>
                          <a:sym typeface="Arial"/>
                        </a:rPr>
                        <a:t>Viết blog giải trí có thể giúp bạn thiết lập danh tiếng trong lĩnh vực mà bạn quan tâm, và có thể mở ra cơ hội cho các dự án hoặc cơ hội nghề nghiệp trong tương lai.</a:t>
                      </a:r>
                      <a:endParaRPr sz="1050" dirty="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02243">
                <a:tc>
                  <a:txBody>
                    <a:bodyPr/>
                    <a:lstStyle/>
                    <a:p>
                      <a:pPr marL="0" lvl="0" indent="0" algn="l" rtl="0">
                        <a:spcBef>
                          <a:spcPts val="0"/>
                        </a:spcBef>
                        <a:spcAft>
                          <a:spcPts val="0"/>
                        </a:spcAft>
                        <a:buNone/>
                      </a:pPr>
                      <a:r>
                        <a:rPr lang="en-US" sz="1600" b="1" i="0" u="none" strike="noStrike" cap="none" dirty="0" err="1" smtClean="0">
                          <a:solidFill>
                            <a:srgbClr val="000000"/>
                          </a:solidFill>
                          <a:effectLst/>
                          <a:latin typeface="Times New Roman" panose="02020603050405020304" pitchFamily="18" charset="0"/>
                          <a:ea typeface="Arial"/>
                          <a:cs typeface="Times New Roman" panose="02020603050405020304" pitchFamily="18" charset="0"/>
                          <a:sym typeface="Arial"/>
                        </a:rPr>
                        <a:t>Kiếm</a:t>
                      </a:r>
                      <a:r>
                        <a:rPr lang="en-US" sz="1600" b="1" i="0" u="none" strike="noStrike" cap="none" dirty="0" smtClean="0">
                          <a:solidFill>
                            <a:srgbClr val="000000"/>
                          </a:solidFill>
                          <a:effectLst/>
                          <a:latin typeface="Times New Roman" panose="02020603050405020304" pitchFamily="18" charset="0"/>
                          <a:ea typeface="Arial"/>
                          <a:cs typeface="Times New Roman" panose="02020603050405020304" pitchFamily="18" charset="0"/>
                          <a:sym typeface="Arial"/>
                        </a:rPr>
                        <a:t> Thu </a:t>
                      </a:r>
                      <a:r>
                        <a:rPr lang="en-US" sz="1600" b="1" i="0" u="none" strike="noStrike" cap="none" dirty="0" err="1" smtClean="0">
                          <a:solidFill>
                            <a:srgbClr val="000000"/>
                          </a:solidFill>
                          <a:effectLst/>
                          <a:latin typeface="Times New Roman" panose="02020603050405020304" pitchFamily="18" charset="0"/>
                          <a:ea typeface="Arial"/>
                          <a:cs typeface="Times New Roman" panose="02020603050405020304" pitchFamily="18" charset="0"/>
                          <a:sym typeface="Arial"/>
                        </a:rPr>
                        <a:t>Nhập</a:t>
                      </a:r>
                      <a:r>
                        <a:rPr lang="en-US" sz="1600" b="1" i="0" u="none" strike="noStrike" cap="none" dirty="0" smtClean="0">
                          <a:solidFill>
                            <a:srgbClr val="000000"/>
                          </a:solidFill>
                          <a:effectLst/>
                          <a:latin typeface="Times New Roman" panose="02020603050405020304" pitchFamily="18" charset="0"/>
                          <a:ea typeface="Arial"/>
                          <a:cs typeface="Times New Roman" panose="02020603050405020304" pitchFamily="18" charset="0"/>
                          <a:sym typeface="Arial"/>
                        </a:rPr>
                        <a:t>:</a:t>
                      </a:r>
                      <a:endParaRPr sz="1050" u="sng" dirty="0">
                        <a:solidFill>
                          <a:schemeClr val="dk1"/>
                        </a:solidFill>
                        <a:latin typeface="Times New Roman" panose="02020603050405020304" pitchFamily="18" charset="0"/>
                        <a:ea typeface="Fira Sans Medium"/>
                        <a:cs typeface="Times New Roman" panose="02020603050405020304" pitchFamily="18" charset="0"/>
                        <a:sym typeface="Fira Sans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EFE0CA">
                        <a:alpha val="44310"/>
                      </a:srgbClr>
                    </a:solidFill>
                  </a:tcPr>
                </a:tc>
                <a:tc>
                  <a:txBody>
                    <a:bodyPr/>
                    <a:lstStyle/>
                    <a:p>
                      <a:pPr marL="0" lvl="0" indent="0" algn="l" rtl="0">
                        <a:spcBef>
                          <a:spcPts val="0"/>
                        </a:spcBef>
                        <a:spcAft>
                          <a:spcPts val="1600"/>
                        </a:spcAft>
                        <a:buNone/>
                      </a:pPr>
                      <a:r>
                        <a:rPr lang="vi-VN" sz="1600" b="0" i="0" u="none" strike="noStrike" cap="none" dirty="0" smtClean="0">
                          <a:solidFill>
                            <a:srgbClr val="000000"/>
                          </a:solidFill>
                          <a:effectLst/>
                          <a:latin typeface="Times New Roman" panose="02020603050405020304" pitchFamily="18" charset="0"/>
                          <a:ea typeface="Arial"/>
                          <a:cs typeface="Times New Roman" panose="02020603050405020304" pitchFamily="18" charset="0"/>
                          <a:sym typeface="Arial"/>
                        </a:rPr>
                        <a:t>Nếu blog của bạn thu hút đủ lượng lượt truy cập, bạn có thể kiếm được thu nhập từ quảng cáo, bán sản phẩm hoặc dịch vụ, hoặc thông qua các hình thức hỗ trợ từ độc giả như Patreon.</a:t>
                      </a:r>
                      <a:r>
                        <a:rPr lang="pt-PT" sz="1050" dirty="0" smtClean="0">
                          <a:solidFill>
                            <a:schemeClr val="dk1"/>
                          </a:solidFill>
                          <a:latin typeface="Times New Roman" panose="02020603050405020304" pitchFamily="18" charset="0"/>
                          <a:ea typeface="Open Sans"/>
                          <a:cs typeface="Times New Roman" panose="02020603050405020304" pitchFamily="18" charset="0"/>
                          <a:sym typeface="Open Sans"/>
                        </a:rPr>
                        <a:t> </a:t>
                      </a:r>
                      <a:r>
                        <a:rPr lang="pt-PT" sz="1050" dirty="0">
                          <a:solidFill>
                            <a:schemeClr val="dk1"/>
                          </a:solidFill>
                          <a:latin typeface="Times New Roman" panose="02020603050405020304" pitchFamily="18" charset="0"/>
                          <a:ea typeface="Open Sans"/>
                          <a:cs typeface="Times New Roman" panose="02020603050405020304" pitchFamily="18" charset="0"/>
                          <a:sym typeface="Open Sans"/>
                        </a:rPr>
                        <a:t>usadas neste modelo</a:t>
                      </a:r>
                      <a:endParaRPr sz="1050" dirty="0">
                        <a:solidFill>
                          <a:schemeClr val="dk1"/>
                        </a:solidFill>
                        <a:latin typeface="Times New Roman" panose="02020603050405020304" pitchFamily="18" charset="0"/>
                        <a:ea typeface="Open Sans"/>
                        <a:cs typeface="Times New Roman" panose="02020603050405020304" pitchFamily="18" charset="0"/>
                        <a:sym typeface="Open Sans"/>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55"/>
                                        </p:tgtEl>
                                        <p:attrNameLst>
                                          <p:attrName>style.visibility</p:attrName>
                                        </p:attrNameLst>
                                      </p:cBhvr>
                                      <p:to>
                                        <p:strVal val="visible"/>
                                      </p:to>
                                    </p:set>
                                    <p:animEffect transition="in" filter="fade">
                                      <p:cBhvr>
                                        <p:cTn id="7" dur="1000"/>
                                        <p:tgtEl>
                                          <p:spTgt spid="255"/>
                                        </p:tgtEl>
                                      </p:cBhvr>
                                    </p:animEffect>
                                    <p:anim calcmode="lin" valueType="num">
                                      <p:cBhvr>
                                        <p:cTn id="8" dur="1000" fill="hold"/>
                                        <p:tgtEl>
                                          <p:spTgt spid="255"/>
                                        </p:tgtEl>
                                        <p:attrNameLst>
                                          <p:attrName>ppt_x</p:attrName>
                                        </p:attrNameLst>
                                      </p:cBhvr>
                                      <p:tavLst>
                                        <p:tav tm="0">
                                          <p:val>
                                            <p:strVal val="#ppt_x"/>
                                          </p:val>
                                        </p:tav>
                                        <p:tav tm="100000">
                                          <p:val>
                                            <p:strVal val="#ppt_x"/>
                                          </p:val>
                                        </p:tav>
                                      </p:tavLst>
                                    </p:anim>
                                    <p:anim calcmode="lin" valueType="num">
                                      <p:cBhvr>
                                        <p:cTn id="9" dur="1000" fill="hold"/>
                                        <p:tgtEl>
                                          <p:spTgt spid="25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57"/>
                                        </p:tgtEl>
                                        <p:attrNameLst>
                                          <p:attrName>style.visibility</p:attrName>
                                        </p:attrNameLst>
                                      </p:cBhvr>
                                      <p:to>
                                        <p:strVal val="visible"/>
                                      </p:to>
                                    </p:set>
                                    <p:animEffect transition="in" filter="fade">
                                      <p:cBhvr>
                                        <p:cTn id="14" dur="1000"/>
                                        <p:tgtEl>
                                          <p:spTgt spid="257"/>
                                        </p:tgtEl>
                                      </p:cBhvr>
                                    </p:animEffect>
                                    <p:anim calcmode="lin" valueType="num">
                                      <p:cBhvr>
                                        <p:cTn id="15" dur="1000" fill="hold"/>
                                        <p:tgtEl>
                                          <p:spTgt spid="257"/>
                                        </p:tgtEl>
                                        <p:attrNameLst>
                                          <p:attrName>ppt_x</p:attrName>
                                        </p:attrNameLst>
                                      </p:cBhvr>
                                      <p:tavLst>
                                        <p:tav tm="0">
                                          <p:val>
                                            <p:strVal val="#ppt_x"/>
                                          </p:val>
                                        </p:tav>
                                        <p:tav tm="100000">
                                          <p:val>
                                            <p:strVal val="#ppt_x"/>
                                          </p:val>
                                        </p:tav>
                                      </p:tavLst>
                                    </p:anim>
                                    <p:anim calcmode="lin" valueType="num">
                                      <p:cBhvr>
                                        <p:cTn id="16" dur="1000" fill="hold"/>
                                        <p:tgtEl>
                                          <p:spTgt spid="25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pic>
        <p:nvPicPr>
          <p:cNvPr id="15" name="Picture 14"/>
          <p:cNvPicPr>
            <a:picLocks noChangeAspect="1"/>
          </p:cNvPicPr>
          <p:nvPr/>
        </p:nvPicPr>
        <p:blipFill>
          <a:blip r:embed="rId3"/>
          <a:stretch>
            <a:fillRect/>
          </a:stretch>
        </p:blipFill>
        <p:spPr>
          <a:xfrm>
            <a:off x="429725" y="477077"/>
            <a:ext cx="8301749" cy="4028661"/>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down)">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9"/>
          <p:cNvSpPr txBox="1">
            <a:spLocks noGrp="1"/>
          </p:cNvSpPr>
          <p:nvPr>
            <p:ph type="title"/>
          </p:nvPr>
        </p:nvSpPr>
        <p:spPr>
          <a:xfrm>
            <a:off x="222297" y="235051"/>
            <a:ext cx="3852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PT" dirty="0" smtClean="0"/>
              <a:t>Danh sách Blogs</a:t>
            </a:r>
            <a:endParaRPr dirty="0"/>
          </a:p>
        </p:txBody>
      </p:sp>
      <p:sp>
        <p:nvSpPr>
          <p:cNvPr id="282" name="Google Shape;282;p29"/>
          <p:cNvSpPr txBox="1">
            <a:spLocks noGrp="1"/>
          </p:cNvSpPr>
          <p:nvPr>
            <p:ph type="body" idx="1"/>
          </p:nvPr>
        </p:nvSpPr>
        <p:spPr>
          <a:xfrm>
            <a:off x="222297" y="807751"/>
            <a:ext cx="3852000" cy="146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PT" sz="2400" dirty="0" smtClean="0">
                <a:latin typeface="Times New Roman" panose="02020603050405020304" pitchFamily="18" charset="0"/>
                <a:cs typeface="Times New Roman" panose="02020603050405020304" pitchFamily="18" charset="0"/>
              </a:rPr>
              <a:t>Bạn có thể chọn những tin tức mà mình muốn xem</a:t>
            </a:r>
            <a:endParaRPr sz="2400"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a:blip r:embed="rId3"/>
          <a:stretch>
            <a:fillRect/>
          </a:stretch>
        </p:blipFill>
        <p:spPr>
          <a:xfrm>
            <a:off x="4307841" y="574479"/>
            <a:ext cx="4580119" cy="3872622"/>
          </a:xfrm>
          <a:prstGeom prst="rect">
            <a:avLst/>
          </a:prstGeom>
        </p:spPr>
      </p:pic>
      <p:pic>
        <p:nvPicPr>
          <p:cNvPr id="5" name="Picture 4"/>
          <p:cNvPicPr>
            <a:picLocks noChangeAspect="1"/>
          </p:cNvPicPr>
          <p:nvPr/>
        </p:nvPicPr>
        <p:blipFill>
          <a:blip r:embed="rId4"/>
          <a:stretch>
            <a:fillRect/>
          </a:stretch>
        </p:blipFill>
        <p:spPr>
          <a:xfrm>
            <a:off x="692636" y="1632373"/>
            <a:ext cx="3148116" cy="3023377"/>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81"/>
                                        </p:tgtEl>
                                        <p:attrNameLst>
                                          <p:attrName>style.visibility</p:attrName>
                                        </p:attrNameLst>
                                      </p:cBhvr>
                                      <p:to>
                                        <p:strVal val="visible"/>
                                      </p:to>
                                    </p:set>
                                    <p:animEffect transition="in" filter="randombar(horizontal)">
                                      <p:cBhvr>
                                        <p:cTn id="7" dur="500"/>
                                        <p:tgtEl>
                                          <p:spTgt spid="281"/>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282">
                                            <p:txEl>
                                              <p:pRg st="0" end="0"/>
                                            </p:txEl>
                                          </p:spTgt>
                                        </p:tgtEl>
                                        <p:attrNameLst>
                                          <p:attrName>style.visibility</p:attrName>
                                        </p:attrNameLst>
                                      </p:cBhvr>
                                      <p:to>
                                        <p:strVal val="visible"/>
                                      </p:to>
                                    </p:set>
                                    <p:animEffect transition="in" filter="randombar(horizontal)">
                                      <p:cBhvr>
                                        <p:cTn id="12" dur="500"/>
                                        <p:tgtEl>
                                          <p:spTgt spid="28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randombar(horizontal)">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randombar(horizontal)">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9"/>
          <p:cNvSpPr txBox="1">
            <a:spLocks noGrp="1"/>
          </p:cNvSpPr>
          <p:nvPr>
            <p:ph type="title"/>
          </p:nvPr>
        </p:nvSpPr>
        <p:spPr>
          <a:xfrm>
            <a:off x="222297" y="235051"/>
            <a:ext cx="3852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PT" dirty="0"/>
              <a:t>T</a:t>
            </a:r>
            <a:r>
              <a:rPr lang="pt-PT" dirty="0" smtClean="0"/>
              <a:t>ags</a:t>
            </a:r>
            <a:endParaRPr dirty="0"/>
          </a:p>
        </p:txBody>
      </p:sp>
      <p:sp>
        <p:nvSpPr>
          <p:cNvPr id="282" name="Google Shape;282;p29"/>
          <p:cNvSpPr txBox="1">
            <a:spLocks noGrp="1"/>
          </p:cNvSpPr>
          <p:nvPr>
            <p:ph type="body" idx="1"/>
          </p:nvPr>
        </p:nvSpPr>
        <p:spPr>
          <a:xfrm>
            <a:off x="1524000" y="436690"/>
            <a:ext cx="5486399" cy="146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PT" sz="3200" dirty="0" smtClean="0">
                <a:latin typeface="Times New Roman" panose="02020603050405020304" pitchFamily="18" charset="0"/>
                <a:cs typeface="Times New Roman" panose="02020603050405020304" pitchFamily="18" charset="0"/>
              </a:rPr>
              <a:t>Bạn có thể chọn những thể loại mà bạn quan tâm</a:t>
            </a:r>
            <a:endParaRPr sz="32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a:stretch>
            <a:fillRect/>
          </a:stretch>
        </p:blipFill>
        <p:spPr>
          <a:xfrm>
            <a:off x="610926" y="2105329"/>
            <a:ext cx="7777701" cy="2033351"/>
          </a:xfrm>
          <a:prstGeom prst="rect">
            <a:avLst/>
          </a:prstGeom>
        </p:spPr>
      </p:pic>
    </p:spTree>
    <p:extLst>
      <p:ext uri="{BB962C8B-B14F-4D97-AF65-F5344CB8AC3E}">
        <p14:creationId xmlns:p14="http://schemas.microsoft.com/office/powerpoint/2010/main" val="18072688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81"/>
                                        </p:tgtEl>
                                        <p:attrNameLst>
                                          <p:attrName>style.visibility</p:attrName>
                                        </p:attrNameLst>
                                      </p:cBhvr>
                                      <p:to>
                                        <p:strVal val="visible"/>
                                      </p:to>
                                    </p:set>
                                    <p:animEffect transition="in" filter="randombar(horizontal)">
                                      <p:cBhvr>
                                        <p:cTn id="7" dur="500"/>
                                        <p:tgtEl>
                                          <p:spTgt spid="281"/>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282">
                                            <p:txEl>
                                              <p:pRg st="0" end="0"/>
                                            </p:txEl>
                                          </p:spTgt>
                                        </p:tgtEl>
                                        <p:attrNameLst>
                                          <p:attrName>style.visibility</p:attrName>
                                        </p:attrNameLst>
                                      </p:cBhvr>
                                      <p:to>
                                        <p:strVal val="visible"/>
                                      </p:to>
                                    </p:set>
                                    <p:animEffect transition="in" filter="randombar(horizontal)">
                                      <p:cBhvr>
                                        <p:cTn id="12" dur="500"/>
                                        <p:tgtEl>
                                          <p:spTgt spid="28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randombar(horizont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p33"/>
          <p:cNvSpPr txBox="1">
            <a:spLocks noGrp="1"/>
          </p:cNvSpPr>
          <p:nvPr>
            <p:ph type="subTitle" idx="2"/>
          </p:nvPr>
        </p:nvSpPr>
        <p:spPr>
          <a:xfrm>
            <a:off x="209474" y="1737663"/>
            <a:ext cx="3360600" cy="1027800"/>
          </a:xfrm>
          <a:prstGeom prst="rect">
            <a:avLst/>
          </a:prstGeom>
        </p:spPr>
        <p:txBody>
          <a:bodyPr spcFirstLastPara="1" wrap="square" lIns="91425" tIns="91425" rIns="91425" bIns="91425" anchor="t" anchorCtr="0">
            <a:noAutofit/>
          </a:bodyPr>
          <a:lstStyle/>
          <a:p>
            <a:pPr marL="0" lvl="0" indent="0"/>
            <a:r>
              <a:rPr lang="en-US" dirty="0" err="1"/>
              <a:t>trang</a:t>
            </a:r>
            <a:r>
              <a:rPr lang="en-US" dirty="0"/>
              <a:t> web </a:t>
            </a:r>
            <a:r>
              <a:rPr lang="en-US" dirty="0" err="1"/>
              <a:t>này</a:t>
            </a:r>
            <a:r>
              <a:rPr lang="en-US" dirty="0"/>
              <a:t> </a:t>
            </a:r>
            <a:r>
              <a:rPr lang="en-US" dirty="0" err="1"/>
              <a:t>là</a:t>
            </a:r>
            <a:r>
              <a:rPr lang="en-US" dirty="0"/>
              <a:t> </a:t>
            </a:r>
            <a:r>
              <a:rPr lang="en-US" dirty="0" err="1"/>
              <a:t>bạn</a:t>
            </a:r>
            <a:r>
              <a:rPr lang="en-US" dirty="0"/>
              <a:t> </a:t>
            </a:r>
            <a:r>
              <a:rPr lang="en-US" dirty="0" err="1"/>
              <a:t>có</a:t>
            </a:r>
            <a:r>
              <a:rPr lang="en-US" dirty="0"/>
              <a:t> </a:t>
            </a:r>
            <a:r>
              <a:rPr lang="en-US" dirty="0" err="1"/>
              <a:t>thể</a:t>
            </a:r>
            <a:r>
              <a:rPr lang="en-US" dirty="0"/>
              <a:t> di </a:t>
            </a:r>
            <a:r>
              <a:rPr lang="en-US" dirty="0" err="1"/>
              <a:t>chuyển</a:t>
            </a:r>
            <a:r>
              <a:rPr lang="en-US" dirty="0"/>
              <a:t> </a:t>
            </a:r>
            <a:r>
              <a:rPr lang="en-US" dirty="0" err="1"/>
              <a:t>để</a:t>
            </a:r>
            <a:r>
              <a:rPr lang="en-US" dirty="0"/>
              <a:t> </a:t>
            </a:r>
            <a:r>
              <a:rPr lang="en-US" dirty="0" err="1"/>
              <a:t>khám</a:t>
            </a:r>
            <a:r>
              <a:rPr lang="en-US" dirty="0"/>
              <a:t> </a:t>
            </a:r>
            <a:r>
              <a:rPr lang="en-US" dirty="0" err="1"/>
              <a:t>phá</a:t>
            </a:r>
            <a:r>
              <a:rPr lang="en-US" dirty="0"/>
              <a:t> </a:t>
            </a:r>
            <a:r>
              <a:rPr lang="en-US" dirty="0" err="1"/>
              <a:t>các</a:t>
            </a:r>
            <a:r>
              <a:rPr lang="en-US" dirty="0"/>
              <a:t> </a:t>
            </a:r>
            <a:r>
              <a:rPr lang="en-US" dirty="0" err="1"/>
              <a:t>ngóc</a:t>
            </a:r>
            <a:r>
              <a:rPr lang="en-US" dirty="0"/>
              <a:t> </a:t>
            </a:r>
            <a:r>
              <a:rPr lang="en-US" dirty="0" err="1"/>
              <a:t>ngách</a:t>
            </a:r>
            <a:r>
              <a:rPr lang="en-US" dirty="0"/>
              <a:t> </a:t>
            </a:r>
            <a:r>
              <a:rPr lang="en-US" dirty="0" err="1"/>
              <a:t>tại</a:t>
            </a:r>
            <a:r>
              <a:rPr lang="en-US" dirty="0"/>
              <a:t> </a:t>
            </a:r>
            <a:r>
              <a:rPr lang="en-US" dirty="0" err="1"/>
              <a:t>không</a:t>
            </a:r>
            <a:r>
              <a:rPr lang="en-US" dirty="0"/>
              <a:t> </a:t>
            </a:r>
            <a:r>
              <a:rPr lang="en-US" dirty="0" err="1"/>
              <a:t>gian</a:t>
            </a:r>
            <a:endParaRPr dirty="0"/>
          </a:p>
        </p:txBody>
      </p:sp>
      <p:sp>
        <p:nvSpPr>
          <p:cNvPr id="448" name="Google Shape;448;p33"/>
          <p:cNvSpPr txBox="1">
            <a:spLocks noGrp="1"/>
          </p:cNvSpPr>
          <p:nvPr>
            <p:ph type="subTitle" idx="3"/>
          </p:nvPr>
        </p:nvSpPr>
        <p:spPr>
          <a:xfrm>
            <a:off x="4388591" y="1661461"/>
            <a:ext cx="3360600" cy="1027800"/>
          </a:xfrm>
          <a:prstGeom prst="rect">
            <a:avLst/>
          </a:prstGeom>
        </p:spPr>
        <p:txBody>
          <a:bodyPr spcFirstLastPara="1" wrap="square" lIns="91425" tIns="91425" rIns="91425" bIns="91425" anchor="t" anchorCtr="0">
            <a:noAutofit/>
          </a:bodyPr>
          <a:lstStyle/>
          <a:p>
            <a:pPr marL="0" lvl="0" indent="0"/>
            <a:r>
              <a:rPr lang="vi-VN" dirty="0"/>
              <a:t>Nếu bạn thuộc tuýp người hoài niệm, khao khát được tìm lại những kỷ niệm đã đi vào dĩ vãng </a:t>
            </a:r>
            <a:endParaRPr dirty="0"/>
          </a:p>
        </p:txBody>
      </p:sp>
      <p:sp>
        <p:nvSpPr>
          <p:cNvPr id="449" name="Google Shape;449;p33"/>
          <p:cNvSpPr txBox="1">
            <a:spLocks noGrp="1"/>
          </p:cNvSpPr>
          <p:nvPr>
            <p:ph type="subTitle" idx="4"/>
          </p:nvPr>
        </p:nvSpPr>
        <p:spPr>
          <a:xfrm>
            <a:off x="209474" y="3316090"/>
            <a:ext cx="3360600" cy="1027800"/>
          </a:xfrm>
          <a:prstGeom prst="rect">
            <a:avLst/>
          </a:prstGeom>
        </p:spPr>
        <p:txBody>
          <a:bodyPr spcFirstLastPara="1" wrap="square" lIns="91425" tIns="91425" rIns="91425" bIns="91425" anchor="t" anchorCtr="0">
            <a:noAutofit/>
          </a:bodyPr>
          <a:lstStyle/>
          <a:p>
            <a:pPr marL="0" lvl="0" indent="0"/>
            <a:r>
              <a:rPr lang="en-US" dirty="0" err="1"/>
              <a:t>trang</a:t>
            </a:r>
            <a:r>
              <a:rPr lang="en-US" dirty="0"/>
              <a:t> web </a:t>
            </a:r>
            <a:r>
              <a:rPr lang="en-US" dirty="0" err="1"/>
              <a:t>giải</a:t>
            </a:r>
            <a:r>
              <a:rPr lang="en-US" dirty="0"/>
              <a:t> </a:t>
            </a:r>
            <a:r>
              <a:rPr lang="en-US" dirty="0" err="1"/>
              <a:t>trí</a:t>
            </a:r>
            <a:r>
              <a:rPr lang="en-US" dirty="0"/>
              <a:t> </a:t>
            </a:r>
            <a:r>
              <a:rPr lang="en-US" dirty="0" err="1"/>
              <a:t>dành</a:t>
            </a:r>
            <a:r>
              <a:rPr lang="en-US" dirty="0"/>
              <a:t> </a:t>
            </a:r>
            <a:r>
              <a:rPr lang="en-US" dirty="0" err="1"/>
              <a:t>cho</a:t>
            </a:r>
            <a:r>
              <a:rPr lang="en-US" dirty="0"/>
              <a:t> </a:t>
            </a:r>
            <a:r>
              <a:rPr lang="en-US" dirty="0" err="1"/>
              <a:t>những</a:t>
            </a:r>
            <a:r>
              <a:rPr lang="en-US" dirty="0"/>
              <a:t> </a:t>
            </a:r>
            <a:r>
              <a:rPr lang="en-US" dirty="0" err="1"/>
              <a:t>ai</a:t>
            </a:r>
            <a:r>
              <a:rPr lang="en-US" dirty="0"/>
              <a:t> </a:t>
            </a:r>
            <a:r>
              <a:rPr lang="en-US" dirty="0" err="1"/>
              <a:t>đang</a:t>
            </a:r>
            <a:r>
              <a:rPr lang="en-US" dirty="0"/>
              <a:t> </a:t>
            </a:r>
            <a:r>
              <a:rPr lang="en-US" dirty="0" err="1"/>
              <a:t>muốn</a:t>
            </a:r>
            <a:r>
              <a:rPr lang="en-US" dirty="0"/>
              <a:t> </a:t>
            </a:r>
            <a:r>
              <a:rPr lang="en-US" dirty="0" err="1"/>
              <a:t>tìm</a:t>
            </a:r>
            <a:r>
              <a:rPr lang="en-US" dirty="0"/>
              <a:t> </a:t>
            </a:r>
            <a:r>
              <a:rPr lang="en-US" dirty="0" err="1"/>
              <a:t>về</a:t>
            </a:r>
            <a:r>
              <a:rPr lang="en-US" dirty="0"/>
              <a:t> </a:t>
            </a:r>
            <a:r>
              <a:rPr lang="en-US" dirty="0" err="1"/>
              <a:t>một</a:t>
            </a:r>
            <a:r>
              <a:rPr lang="en-US" dirty="0"/>
              <a:t> </a:t>
            </a:r>
            <a:r>
              <a:rPr lang="en-US" dirty="0" err="1"/>
              <a:t>chốn</a:t>
            </a:r>
            <a:r>
              <a:rPr lang="en-US" dirty="0"/>
              <a:t> </a:t>
            </a:r>
            <a:r>
              <a:rPr lang="en-US" dirty="0" err="1"/>
              <a:t>bình</a:t>
            </a:r>
            <a:r>
              <a:rPr lang="en-US" dirty="0"/>
              <a:t> </a:t>
            </a:r>
            <a:r>
              <a:rPr lang="en-US" dirty="0" err="1"/>
              <a:t>yên</a:t>
            </a:r>
            <a:r>
              <a:rPr lang="en-US" dirty="0"/>
              <a:t> </a:t>
            </a:r>
            <a:r>
              <a:rPr lang="en-US" dirty="0" err="1"/>
              <a:t>nhẹ</a:t>
            </a:r>
            <a:r>
              <a:rPr lang="en-US" dirty="0"/>
              <a:t> </a:t>
            </a:r>
            <a:r>
              <a:rPr lang="en-US" dirty="0" err="1"/>
              <a:t>nhàng</a:t>
            </a:r>
            <a:endParaRPr dirty="0"/>
          </a:p>
        </p:txBody>
      </p:sp>
      <p:sp>
        <p:nvSpPr>
          <p:cNvPr id="450" name="Google Shape;450;p33"/>
          <p:cNvSpPr txBox="1">
            <a:spLocks noGrp="1"/>
          </p:cNvSpPr>
          <p:nvPr>
            <p:ph type="subTitle" idx="5"/>
          </p:nvPr>
        </p:nvSpPr>
        <p:spPr>
          <a:xfrm>
            <a:off x="4388591" y="3239888"/>
            <a:ext cx="3360600" cy="1027800"/>
          </a:xfrm>
          <a:prstGeom prst="rect">
            <a:avLst/>
          </a:prstGeom>
        </p:spPr>
        <p:txBody>
          <a:bodyPr spcFirstLastPara="1" wrap="square" lIns="91425" tIns="91425" rIns="91425" bIns="91425" anchor="t" anchorCtr="0">
            <a:noAutofit/>
          </a:bodyPr>
          <a:lstStyle/>
          <a:p>
            <a:pPr marL="0" lvl="0" indent="0"/>
            <a:r>
              <a:rPr lang="en-US" dirty="0" err="1"/>
              <a:t>Bạn</a:t>
            </a:r>
            <a:r>
              <a:rPr lang="en-US" dirty="0"/>
              <a:t> </a:t>
            </a:r>
            <a:r>
              <a:rPr lang="en-US" dirty="0" err="1"/>
              <a:t>muốn</a:t>
            </a:r>
            <a:r>
              <a:rPr lang="en-US" dirty="0"/>
              <a:t> test </a:t>
            </a:r>
            <a:r>
              <a:rPr lang="en-US" dirty="0" err="1"/>
              <a:t>thử</a:t>
            </a:r>
            <a:r>
              <a:rPr lang="en-US" dirty="0"/>
              <a:t> </a:t>
            </a:r>
            <a:r>
              <a:rPr lang="en-US" dirty="0" err="1"/>
              <a:t>thị</a:t>
            </a:r>
            <a:r>
              <a:rPr lang="en-US" dirty="0"/>
              <a:t> </a:t>
            </a:r>
            <a:r>
              <a:rPr lang="en-US" dirty="0" err="1"/>
              <a:t>lực</a:t>
            </a:r>
            <a:r>
              <a:rPr lang="en-US" dirty="0"/>
              <a:t> </a:t>
            </a:r>
            <a:r>
              <a:rPr lang="en-US" dirty="0" err="1"/>
              <a:t>của</a:t>
            </a:r>
            <a:r>
              <a:rPr lang="en-US" dirty="0"/>
              <a:t> </a:t>
            </a:r>
            <a:r>
              <a:rPr lang="en-US" dirty="0" err="1"/>
              <a:t>mình</a:t>
            </a:r>
            <a:r>
              <a:rPr lang="en-US" dirty="0"/>
              <a:t>? </a:t>
            </a:r>
            <a:r>
              <a:rPr lang="en-US" dirty="0" err="1"/>
              <a:t>Bạn</a:t>
            </a:r>
            <a:r>
              <a:rPr lang="en-US" dirty="0"/>
              <a:t> </a:t>
            </a:r>
            <a:r>
              <a:rPr lang="en-US" dirty="0" err="1"/>
              <a:t>muốn</a:t>
            </a:r>
            <a:r>
              <a:rPr lang="en-US" dirty="0"/>
              <a:t> </a:t>
            </a:r>
            <a:r>
              <a:rPr lang="en-US" dirty="0" err="1"/>
              <a:t>thử</a:t>
            </a:r>
            <a:r>
              <a:rPr lang="en-US" dirty="0"/>
              <a:t> </a:t>
            </a:r>
            <a:r>
              <a:rPr lang="en-US" dirty="0" err="1"/>
              <a:t>thách</a:t>
            </a:r>
            <a:r>
              <a:rPr lang="en-US" dirty="0"/>
              <a:t> </a:t>
            </a:r>
            <a:r>
              <a:rPr lang="en-US" dirty="0" err="1"/>
              <a:t>sự</a:t>
            </a:r>
            <a:r>
              <a:rPr lang="en-US" dirty="0"/>
              <a:t> </a:t>
            </a:r>
            <a:r>
              <a:rPr lang="en-US" dirty="0" err="1"/>
              <a:t>sáng</a:t>
            </a:r>
            <a:r>
              <a:rPr lang="en-US" dirty="0"/>
              <a:t> </a:t>
            </a:r>
            <a:r>
              <a:rPr lang="en-US" dirty="0" err="1"/>
              <a:t>tạo</a:t>
            </a:r>
            <a:r>
              <a:rPr lang="en-US" dirty="0"/>
              <a:t> </a:t>
            </a:r>
            <a:r>
              <a:rPr lang="en-US" dirty="0" err="1"/>
              <a:t>của</a:t>
            </a:r>
            <a:r>
              <a:rPr lang="en-US" dirty="0"/>
              <a:t> </a:t>
            </a:r>
            <a:r>
              <a:rPr lang="en-US" dirty="0" err="1"/>
              <a:t>bản</a:t>
            </a:r>
            <a:r>
              <a:rPr lang="en-US" dirty="0"/>
              <a:t> </a:t>
            </a:r>
            <a:r>
              <a:rPr lang="en-US" dirty="0" err="1"/>
              <a:t>thân?hãy</a:t>
            </a:r>
            <a:r>
              <a:rPr lang="en-US" dirty="0"/>
              <a:t> </a:t>
            </a:r>
            <a:r>
              <a:rPr lang="en-US" dirty="0" err="1"/>
              <a:t>tới</a:t>
            </a:r>
            <a:r>
              <a:rPr lang="en-US" dirty="0"/>
              <a:t> </a:t>
            </a:r>
            <a:r>
              <a:rPr lang="en-US" dirty="0" err="1"/>
              <a:t>trang</a:t>
            </a:r>
            <a:r>
              <a:rPr lang="en-US" dirty="0"/>
              <a:t> web </a:t>
            </a:r>
            <a:r>
              <a:rPr lang="en-US" dirty="0" err="1"/>
              <a:t>này</a:t>
            </a:r>
            <a:endParaRPr dirty="0"/>
          </a:p>
        </p:txBody>
      </p:sp>
      <p:sp>
        <p:nvSpPr>
          <p:cNvPr id="451" name="Google Shape;451;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PT" dirty="0" smtClean="0"/>
              <a:t>Bạn có thể chia sẽ những sở thích </a:t>
            </a:r>
            <a:endParaRPr dirty="0"/>
          </a:p>
        </p:txBody>
      </p:sp>
      <p:sp>
        <p:nvSpPr>
          <p:cNvPr id="452" name="Google Shape;452;p33"/>
          <p:cNvSpPr txBox="1">
            <a:spLocks noGrp="1"/>
          </p:cNvSpPr>
          <p:nvPr>
            <p:ph type="subTitle" idx="1"/>
          </p:nvPr>
        </p:nvSpPr>
        <p:spPr>
          <a:xfrm>
            <a:off x="209473" y="1434665"/>
            <a:ext cx="3360600" cy="379200"/>
          </a:xfrm>
          <a:prstGeom prst="rect">
            <a:avLst/>
          </a:prstGeom>
        </p:spPr>
        <p:txBody>
          <a:bodyPr spcFirstLastPara="1" wrap="square" lIns="91425" tIns="91425" rIns="91425" bIns="91425" anchor="b" anchorCtr="0">
            <a:noAutofit/>
          </a:bodyPr>
          <a:lstStyle/>
          <a:p>
            <a:pPr marL="0" lvl="0" indent="0"/>
            <a:r>
              <a:rPr lang="en-US" dirty="0"/>
              <a:t>The Secret Door </a:t>
            </a:r>
            <a:endParaRPr dirty="0"/>
          </a:p>
        </p:txBody>
      </p:sp>
      <p:sp>
        <p:nvSpPr>
          <p:cNvPr id="453" name="Google Shape;453;p33"/>
          <p:cNvSpPr txBox="1">
            <a:spLocks noGrp="1"/>
          </p:cNvSpPr>
          <p:nvPr>
            <p:ph type="subTitle" idx="6"/>
          </p:nvPr>
        </p:nvSpPr>
        <p:spPr>
          <a:xfrm>
            <a:off x="209473" y="3013086"/>
            <a:ext cx="3360600" cy="379200"/>
          </a:xfrm>
          <a:prstGeom prst="rect">
            <a:avLst/>
          </a:prstGeom>
        </p:spPr>
        <p:txBody>
          <a:bodyPr spcFirstLastPara="1" wrap="square" lIns="91425" tIns="91425" rIns="91425" bIns="91425" anchor="b" anchorCtr="0">
            <a:noAutofit/>
          </a:bodyPr>
          <a:lstStyle/>
          <a:p>
            <a:pPr marL="0" lvl="0" indent="0"/>
            <a:r>
              <a:rPr lang="en-US" dirty="0"/>
              <a:t>Rainy Mood </a:t>
            </a:r>
            <a:endParaRPr dirty="0"/>
          </a:p>
        </p:txBody>
      </p:sp>
      <p:sp>
        <p:nvSpPr>
          <p:cNvPr id="454" name="Google Shape;454;p33"/>
          <p:cNvSpPr txBox="1">
            <a:spLocks noGrp="1"/>
          </p:cNvSpPr>
          <p:nvPr>
            <p:ph type="subTitle" idx="7"/>
          </p:nvPr>
        </p:nvSpPr>
        <p:spPr>
          <a:xfrm>
            <a:off x="4388587" y="1358463"/>
            <a:ext cx="3360600" cy="379200"/>
          </a:xfrm>
          <a:prstGeom prst="rect">
            <a:avLst/>
          </a:prstGeom>
        </p:spPr>
        <p:txBody>
          <a:bodyPr spcFirstLastPara="1" wrap="square" lIns="91425" tIns="91425" rIns="91425" bIns="91425" anchor="b" anchorCtr="0">
            <a:noAutofit/>
          </a:bodyPr>
          <a:lstStyle/>
          <a:p>
            <a:pPr marL="0" lvl="0" indent="0"/>
            <a:r>
              <a:rPr lang="en-US" dirty="0"/>
              <a:t>Museum of </a:t>
            </a:r>
            <a:r>
              <a:rPr lang="en-US" dirty="0" smtClean="0"/>
              <a:t>Endangered</a:t>
            </a:r>
            <a:endParaRPr dirty="0"/>
          </a:p>
        </p:txBody>
      </p:sp>
      <p:sp>
        <p:nvSpPr>
          <p:cNvPr id="455" name="Google Shape;455;p33"/>
          <p:cNvSpPr txBox="1">
            <a:spLocks noGrp="1"/>
          </p:cNvSpPr>
          <p:nvPr>
            <p:ph type="subTitle" idx="8"/>
          </p:nvPr>
        </p:nvSpPr>
        <p:spPr>
          <a:xfrm>
            <a:off x="4388587" y="2936884"/>
            <a:ext cx="3360600" cy="379200"/>
          </a:xfrm>
          <a:prstGeom prst="rect">
            <a:avLst/>
          </a:prstGeom>
        </p:spPr>
        <p:txBody>
          <a:bodyPr spcFirstLastPara="1" wrap="square" lIns="91425" tIns="91425" rIns="91425" bIns="91425" anchor="b" anchorCtr="0">
            <a:noAutofit/>
          </a:bodyPr>
          <a:lstStyle/>
          <a:p>
            <a:pPr marL="0" lvl="0" indent="0"/>
            <a:r>
              <a:rPr lang="en-US" dirty="0"/>
              <a:t>Zoom Quilt </a:t>
            </a:r>
            <a:endParaRPr dirty="0"/>
          </a:p>
        </p:txBody>
      </p:sp>
      <p:pic>
        <p:nvPicPr>
          <p:cNvPr id="2" name="Picture 1"/>
          <p:cNvPicPr>
            <a:picLocks noChangeAspect="1"/>
          </p:cNvPicPr>
          <p:nvPr/>
        </p:nvPicPr>
        <p:blipFill>
          <a:blip r:embed="rId3"/>
          <a:stretch>
            <a:fillRect/>
          </a:stretch>
        </p:blipFill>
        <p:spPr>
          <a:xfrm>
            <a:off x="7749187" y="1335255"/>
            <a:ext cx="1203775" cy="804816"/>
          </a:xfrm>
          <a:prstGeom prst="rect">
            <a:avLst/>
          </a:prstGeom>
        </p:spPr>
      </p:pic>
      <p:pic>
        <p:nvPicPr>
          <p:cNvPr id="3" name="Picture 2"/>
          <p:cNvPicPr>
            <a:picLocks noChangeAspect="1"/>
          </p:cNvPicPr>
          <p:nvPr/>
        </p:nvPicPr>
        <p:blipFill>
          <a:blip r:embed="rId4"/>
          <a:stretch>
            <a:fillRect/>
          </a:stretch>
        </p:blipFill>
        <p:spPr>
          <a:xfrm>
            <a:off x="3383477" y="1358464"/>
            <a:ext cx="788481" cy="781608"/>
          </a:xfrm>
          <a:prstGeom prst="rect">
            <a:avLst/>
          </a:prstGeom>
        </p:spPr>
      </p:pic>
      <p:pic>
        <p:nvPicPr>
          <p:cNvPr id="4" name="Picture 3"/>
          <p:cNvPicPr>
            <a:picLocks noChangeAspect="1"/>
          </p:cNvPicPr>
          <p:nvPr/>
        </p:nvPicPr>
        <p:blipFill>
          <a:blip r:embed="rId5"/>
          <a:stretch>
            <a:fillRect/>
          </a:stretch>
        </p:blipFill>
        <p:spPr>
          <a:xfrm>
            <a:off x="7930903" y="3013086"/>
            <a:ext cx="840341" cy="742028"/>
          </a:xfrm>
          <a:prstGeom prst="rect">
            <a:avLst/>
          </a:prstGeom>
        </p:spPr>
      </p:pic>
      <p:pic>
        <p:nvPicPr>
          <p:cNvPr id="6" name="Picture 5"/>
          <p:cNvPicPr>
            <a:picLocks noChangeAspect="1"/>
          </p:cNvPicPr>
          <p:nvPr/>
        </p:nvPicPr>
        <p:blipFill>
          <a:blip r:embed="rId6"/>
          <a:stretch>
            <a:fillRect/>
          </a:stretch>
        </p:blipFill>
        <p:spPr>
          <a:xfrm>
            <a:off x="3457388" y="3013086"/>
            <a:ext cx="840341" cy="777239"/>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51"/>
                                        </p:tgtEl>
                                        <p:attrNameLst>
                                          <p:attrName>style.visibility</p:attrName>
                                        </p:attrNameLst>
                                      </p:cBhvr>
                                      <p:to>
                                        <p:strVal val="visible"/>
                                      </p:to>
                                    </p:set>
                                    <p:animEffect transition="in" filter="randombar(horizontal)">
                                      <p:cBhvr>
                                        <p:cTn id="7" dur="500"/>
                                        <p:tgtEl>
                                          <p:spTgt spid="451"/>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47">
                                            <p:txEl>
                                              <p:pRg st="0" end="0"/>
                                            </p:txEl>
                                          </p:spTgt>
                                        </p:tgtEl>
                                        <p:attrNameLst>
                                          <p:attrName>style.visibility</p:attrName>
                                        </p:attrNameLst>
                                      </p:cBhvr>
                                      <p:to>
                                        <p:strVal val="visible"/>
                                      </p:to>
                                    </p:set>
                                    <p:animEffect transition="in" filter="barn(inVertical)">
                                      <p:cBhvr>
                                        <p:cTn id="12" dur="500"/>
                                        <p:tgtEl>
                                          <p:spTgt spid="447">
                                            <p:txEl>
                                              <p:pRg st="0" end="0"/>
                                            </p:txEl>
                                          </p:spTgt>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452">
                                            <p:txEl>
                                              <p:pRg st="0" end="0"/>
                                            </p:txEl>
                                          </p:spTgt>
                                        </p:tgtEl>
                                        <p:attrNameLst>
                                          <p:attrName>style.visibility</p:attrName>
                                        </p:attrNameLst>
                                      </p:cBhvr>
                                      <p:to>
                                        <p:strVal val="visible"/>
                                      </p:to>
                                    </p:set>
                                    <p:animEffect transition="in" filter="barn(inVertical)">
                                      <p:cBhvr>
                                        <p:cTn id="15" dur="500"/>
                                        <p:tgtEl>
                                          <p:spTgt spid="452">
                                            <p:txEl>
                                              <p:pRg st="0" end="0"/>
                                            </p:txEl>
                                          </p:spTgt>
                                        </p:tgtEl>
                                      </p:cBhvr>
                                    </p:animEffect>
                                  </p:childTnLst>
                                </p:cTn>
                              </p:par>
                              <p:par>
                                <p:cTn id="16" presetID="16" presetClass="entr" presetSubtype="21" fill="hold" nodeType="with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barn(inVertical)">
                                      <p:cBhvr>
                                        <p:cTn id="18" dur="500"/>
                                        <p:tgtEl>
                                          <p:spTgt spid="3"/>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grpId="0" nodeType="clickEffect">
                                  <p:stCondLst>
                                    <p:cond delay="0"/>
                                  </p:stCondLst>
                                  <p:childTnLst>
                                    <p:set>
                                      <p:cBhvr>
                                        <p:cTn id="22" dur="1" fill="hold">
                                          <p:stCondLst>
                                            <p:cond delay="0"/>
                                          </p:stCondLst>
                                        </p:cTn>
                                        <p:tgtEl>
                                          <p:spTgt spid="448">
                                            <p:txEl>
                                              <p:pRg st="0" end="0"/>
                                            </p:txEl>
                                          </p:spTgt>
                                        </p:tgtEl>
                                        <p:attrNameLst>
                                          <p:attrName>style.visibility</p:attrName>
                                        </p:attrNameLst>
                                      </p:cBhvr>
                                      <p:to>
                                        <p:strVal val="visible"/>
                                      </p:to>
                                    </p:set>
                                    <p:animEffect transition="in" filter="randombar(horizontal)">
                                      <p:cBhvr>
                                        <p:cTn id="23" dur="500"/>
                                        <p:tgtEl>
                                          <p:spTgt spid="448">
                                            <p:txEl>
                                              <p:pRg st="0" end="0"/>
                                            </p:txEl>
                                          </p:spTgt>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454">
                                            <p:txEl>
                                              <p:pRg st="0" end="0"/>
                                            </p:txEl>
                                          </p:spTgt>
                                        </p:tgtEl>
                                        <p:attrNameLst>
                                          <p:attrName>style.visibility</p:attrName>
                                        </p:attrNameLst>
                                      </p:cBhvr>
                                      <p:to>
                                        <p:strVal val="visible"/>
                                      </p:to>
                                    </p:set>
                                    <p:animEffect transition="in" filter="randombar(horizontal)">
                                      <p:cBhvr>
                                        <p:cTn id="26" dur="500"/>
                                        <p:tgtEl>
                                          <p:spTgt spid="454">
                                            <p:txEl>
                                              <p:pRg st="0" end="0"/>
                                            </p:txEl>
                                          </p:spTgt>
                                        </p:tgtEl>
                                      </p:cBhvr>
                                    </p:animEffect>
                                  </p:childTnLst>
                                </p:cTn>
                              </p:par>
                              <p:par>
                                <p:cTn id="27" presetID="14" presetClass="entr" presetSubtype="10" fill="hold" nodeType="withEffect">
                                  <p:stCondLst>
                                    <p:cond delay="0"/>
                                  </p:stCondLst>
                                  <p:childTnLst>
                                    <p:set>
                                      <p:cBhvr>
                                        <p:cTn id="28" dur="1" fill="hold">
                                          <p:stCondLst>
                                            <p:cond delay="0"/>
                                          </p:stCondLst>
                                        </p:cTn>
                                        <p:tgtEl>
                                          <p:spTgt spid="2"/>
                                        </p:tgtEl>
                                        <p:attrNameLst>
                                          <p:attrName>style.visibility</p:attrName>
                                        </p:attrNameLst>
                                      </p:cBhvr>
                                      <p:to>
                                        <p:strVal val="visible"/>
                                      </p:to>
                                    </p:set>
                                    <p:animEffect transition="in" filter="randombar(horizontal)">
                                      <p:cBhvr>
                                        <p:cTn id="29" dur="500"/>
                                        <p:tgtEl>
                                          <p:spTgt spid="2"/>
                                        </p:tgtEl>
                                      </p:cBhvr>
                                    </p:animEffect>
                                  </p:childTnLst>
                                </p:cTn>
                              </p:par>
                            </p:childTnLst>
                          </p:cTn>
                        </p:par>
                      </p:childTnLst>
                    </p:cTn>
                  </p:par>
                  <p:par>
                    <p:cTn id="30" fill="hold">
                      <p:stCondLst>
                        <p:cond delay="indefinite"/>
                      </p:stCondLst>
                      <p:childTnLst>
                        <p:par>
                          <p:cTn id="31" fill="hold">
                            <p:stCondLst>
                              <p:cond delay="0"/>
                            </p:stCondLst>
                            <p:childTnLst>
                              <p:par>
                                <p:cTn id="32" presetID="14" presetClass="entr" presetSubtype="10" fill="hold" grpId="0" nodeType="clickEffect">
                                  <p:stCondLst>
                                    <p:cond delay="0"/>
                                  </p:stCondLst>
                                  <p:childTnLst>
                                    <p:set>
                                      <p:cBhvr>
                                        <p:cTn id="33" dur="1" fill="hold">
                                          <p:stCondLst>
                                            <p:cond delay="0"/>
                                          </p:stCondLst>
                                        </p:cTn>
                                        <p:tgtEl>
                                          <p:spTgt spid="449">
                                            <p:txEl>
                                              <p:pRg st="0" end="0"/>
                                            </p:txEl>
                                          </p:spTgt>
                                        </p:tgtEl>
                                        <p:attrNameLst>
                                          <p:attrName>style.visibility</p:attrName>
                                        </p:attrNameLst>
                                      </p:cBhvr>
                                      <p:to>
                                        <p:strVal val="visible"/>
                                      </p:to>
                                    </p:set>
                                    <p:animEffect transition="in" filter="randombar(horizontal)">
                                      <p:cBhvr>
                                        <p:cTn id="34" dur="500"/>
                                        <p:tgtEl>
                                          <p:spTgt spid="449">
                                            <p:txEl>
                                              <p:pRg st="0" end="0"/>
                                            </p:txEl>
                                          </p:spTgt>
                                        </p:tgtEl>
                                      </p:cBhvr>
                                    </p:animEffect>
                                  </p:childTnLst>
                                </p:cTn>
                              </p:par>
                              <p:par>
                                <p:cTn id="35" presetID="14" presetClass="entr" presetSubtype="10" fill="hold" grpId="0" nodeType="withEffect">
                                  <p:stCondLst>
                                    <p:cond delay="0"/>
                                  </p:stCondLst>
                                  <p:childTnLst>
                                    <p:set>
                                      <p:cBhvr>
                                        <p:cTn id="36" dur="1" fill="hold">
                                          <p:stCondLst>
                                            <p:cond delay="0"/>
                                          </p:stCondLst>
                                        </p:cTn>
                                        <p:tgtEl>
                                          <p:spTgt spid="453">
                                            <p:txEl>
                                              <p:pRg st="0" end="0"/>
                                            </p:txEl>
                                          </p:spTgt>
                                        </p:tgtEl>
                                        <p:attrNameLst>
                                          <p:attrName>style.visibility</p:attrName>
                                        </p:attrNameLst>
                                      </p:cBhvr>
                                      <p:to>
                                        <p:strVal val="visible"/>
                                      </p:to>
                                    </p:set>
                                    <p:animEffect transition="in" filter="randombar(horizontal)">
                                      <p:cBhvr>
                                        <p:cTn id="37" dur="500"/>
                                        <p:tgtEl>
                                          <p:spTgt spid="453">
                                            <p:txEl>
                                              <p:pRg st="0" end="0"/>
                                            </p:txEl>
                                          </p:spTgt>
                                        </p:tgtEl>
                                      </p:cBhvr>
                                    </p:animEffect>
                                  </p:childTnLst>
                                </p:cTn>
                              </p:par>
                              <p:par>
                                <p:cTn id="38" presetID="14" presetClass="entr" presetSubtype="10" fill="hold" nodeType="withEffect">
                                  <p:stCondLst>
                                    <p:cond delay="0"/>
                                  </p:stCondLst>
                                  <p:childTnLst>
                                    <p:set>
                                      <p:cBhvr>
                                        <p:cTn id="39" dur="1" fill="hold">
                                          <p:stCondLst>
                                            <p:cond delay="0"/>
                                          </p:stCondLst>
                                        </p:cTn>
                                        <p:tgtEl>
                                          <p:spTgt spid="6"/>
                                        </p:tgtEl>
                                        <p:attrNameLst>
                                          <p:attrName>style.visibility</p:attrName>
                                        </p:attrNameLst>
                                      </p:cBhvr>
                                      <p:to>
                                        <p:strVal val="visible"/>
                                      </p:to>
                                    </p:set>
                                    <p:animEffect transition="in" filter="randombar(horizontal)">
                                      <p:cBhvr>
                                        <p:cTn id="40" dur="500"/>
                                        <p:tgtEl>
                                          <p:spTgt spid="6"/>
                                        </p:tgtEl>
                                      </p:cBhvr>
                                    </p:animEffect>
                                  </p:childTnLst>
                                </p:cTn>
                              </p:par>
                            </p:childTnLst>
                          </p:cTn>
                        </p:par>
                      </p:childTnLst>
                    </p:cTn>
                  </p:par>
                  <p:par>
                    <p:cTn id="41" fill="hold">
                      <p:stCondLst>
                        <p:cond delay="indefinite"/>
                      </p:stCondLst>
                      <p:childTnLst>
                        <p:par>
                          <p:cTn id="42" fill="hold">
                            <p:stCondLst>
                              <p:cond delay="0"/>
                            </p:stCondLst>
                            <p:childTnLst>
                              <p:par>
                                <p:cTn id="43" presetID="14" presetClass="entr" presetSubtype="10" fill="hold" grpId="0" nodeType="clickEffect">
                                  <p:stCondLst>
                                    <p:cond delay="0"/>
                                  </p:stCondLst>
                                  <p:childTnLst>
                                    <p:set>
                                      <p:cBhvr>
                                        <p:cTn id="44" dur="1" fill="hold">
                                          <p:stCondLst>
                                            <p:cond delay="0"/>
                                          </p:stCondLst>
                                        </p:cTn>
                                        <p:tgtEl>
                                          <p:spTgt spid="450">
                                            <p:txEl>
                                              <p:pRg st="0" end="0"/>
                                            </p:txEl>
                                          </p:spTgt>
                                        </p:tgtEl>
                                        <p:attrNameLst>
                                          <p:attrName>style.visibility</p:attrName>
                                        </p:attrNameLst>
                                      </p:cBhvr>
                                      <p:to>
                                        <p:strVal val="visible"/>
                                      </p:to>
                                    </p:set>
                                    <p:animEffect transition="in" filter="randombar(horizontal)">
                                      <p:cBhvr>
                                        <p:cTn id="45" dur="500"/>
                                        <p:tgtEl>
                                          <p:spTgt spid="450">
                                            <p:txEl>
                                              <p:pRg st="0" end="0"/>
                                            </p:txEl>
                                          </p:spTgt>
                                        </p:tgtEl>
                                      </p:cBhvr>
                                    </p:animEffect>
                                  </p:childTnLst>
                                </p:cTn>
                              </p:par>
                              <p:par>
                                <p:cTn id="46" presetID="14" presetClass="entr" presetSubtype="10" fill="hold" grpId="0" nodeType="withEffect">
                                  <p:stCondLst>
                                    <p:cond delay="0"/>
                                  </p:stCondLst>
                                  <p:childTnLst>
                                    <p:set>
                                      <p:cBhvr>
                                        <p:cTn id="47" dur="1" fill="hold">
                                          <p:stCondLst>
                                            <p:cond delay="0"/>
                                          </p:stCondLst>
                                        </p:cTn>
                                        <p:tgtEl>
                                          <p:spTgt spid="455">
                                            <p:txEl>
                                              <p:pRg st="0" end="0"/>
                                            </p:txEl>
                                          </p:spTgt>
                                        </p:tgtEl>
                                        <p:attrNameLst>
                                          <p:attrName>style.visibility</p:attrName>
                                        </p:attrNameLst>
                                      </p:cBhvr>
                                      <p:to>
                                        <p:strVal val="visible"/>
                                      </p:to>
                                    </p:set>
                                    <p:animEffect transition="in" filter="randombar(horizontal)">
                                      <p:cBhvr>
                                        <p:cTn id="48" dur="500"/>
                                        <p:tgtEl>
                                          <p:spTgt spid="455">
                                            <p:txEl>
                                              <p:pRg st="0" end="0"/>
                                            </p:txEl>
                                          </p:spTgt>
                                        </p:tgtEl>
                                      </p:cBhvr>
                                    </p:animEffect>
                                  </p:childTnLst>
                                </p:cTn>
                              </p:par>
                              <p:par>
                                <p:cTn id="49" presetID="14" presetClass="entr" presetSubtype="10" fill="hold" nodeType="withEffect">
                                  <p:stCondLst>
                                    <p:cond delay="0"/>
                                  </p:stCondLst>
                                  <p:childTnLst>
                                    <p:set>
                                      <p:cBhvr>
                                        <p:cTn id="50" dur="1" fill="hold">
                                          <p:stCondLst>
                                            <p:cond delay="0"/>
                                          </p:stCondLst>
                                        </p:cTn>
                                        <p:tgtEl>
                                          <p:spTgt spid="4"/>
                                        </p:tgtEl>
                                        <p:attrNameLst>
                                          <p:attrName>style.visibility</p:attrName>
                                        </p:attrNameLst>
                                      </p:cBhvr>
                                      <p:to>
                                        <p:strVal val="visible"/>
                                      </p:to>
                                    </p:set>
                                    <p:animEffect transition="in" filter="randombar(horizontal)">
                                      <p:cBhvr>
                                        <p:cTn id="5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7" grpId="0" build="p"/>
      <p:bldP spid="448" grpId="0" build="p"/>
      <p:bldP spid="449" grpId="0" build="p"/>
      <p:bldP spid="450" grpId="0" build="p"/>
      <p:bldP spid="451" grpId="0"/>
      <p:bldP spid="452" grpId="0" build="p"/>
      <p:bldP spid="453" grpId="0" build="p"/>
      <p:bldP spid="454" grpId="0" build="p"/>
      <p:bldP spid="455"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9"/>
        <p:cNvGrpSpPr/>
        <p:nvPr/>
      </p:nvGrpSpPr>
      <p:grpSpPr>
        <a:xfrm>
          <a:off x="0" y="0"/>
          <a:ext cx="0" cy="0"/>
          <a:chOff x="0" y="0"/>
          <a:chExt cx="0" cy="0"/>
        </a:xfrm>
      </p:grpSpPr>
      <p:sp>
        <p:nvSpPr>
          <p:cNvPr id="466" name="Google Shape;466;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PT" dirty="0" smtClean="0"/>
              <a:t>Đăng ký và đăng nhập</a:t>
            </a:r>
            <a:endParaRPr dirty="0"/>
          </a:p>
        </p:txBody>
      </p:sp>
      <p:pic>
        <p:nvPicPr>
          <p:cNvPr id="14" name="Picture 13"/>
          <p:cNvPicPr>
            <a:picLocks noChangeAspect="1"/>
          </p:cNvPicPr>
          <p:nvPr/>
        </p:nvPicPr>
        <p:blipFill>
          <a:blip r:embed="rId3"/>
          <a:stretch>
            <a:fillRect/>
          </a:stretch>
        </p:blipFill>
        <p:spPr>
          <a:xfrm>
            <a:off x="293825" y="1276142"/>
            <a:ext cx="3910065" cy="2805527"/>
          </a:xfrm>
          <a:prstGeom prst="rect">
            <a:avLst/>
          </a:prstGeom>
        </p:spPr>
      </p:pic>
      <p:pic>
        <p:nvPicPr>
          <p:cNvPr id="16" name="Picture 15"/>
          <p:cNvPicPr>
            <a:picLocks noChangeAspect="1"/>
          </p:cNvPicPr>
          <p:nvPr/>
        </p:nvPicPr>
        <p:blipFill>
          <a:blip r:embed="rId4"/>
          <a:stretch>
            <a:fillRect/>
          </a:stretch>
        </p:blipFill>
        <p:spPr>
          <a:xfrm>
            <a:off x="5605669" y="1276142"/>
            <a:ext cx="2663687" cy="2801804"/>
          </a:xfrm>
          <a:prstGeom prst="rect">
            <a:avLst/>
          </a:prstGeom>
        </p:spPr>
      </p:pic>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466"/>
                                        </p:tgtEl>
                                        <p:attrNameLst>
                                          <p:attrName>style.visibility</p:attrName>
                                        </p:attrNameLst>
                                      </p:cBhvr>
                                      <p:to>
                                        <p:strVal val="visible"/>
                                      </p:to>
                                    </p:set>
                                    <p:animEffect transition="in" filter="wheel(1)">
                                      <p:cBhvr>
                                        <p:cTn id="7" dur="2000"/>
                                        <p:tgtEl>
                                          <p:spTgt spid="466"/>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randombar(horizontal)">
                                      <p:cBhvr>
                                        <p:cTn id="12" dur="500"/>
                                        <p:tgtEl>
                                          <p:spTgt spid="14"/>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randombar(horizontal)">
                                      <p:cBhvr>
                                        <p:cTn id="1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51" name="Google Shape;451;p33"/>
          <p:cNvSpPr txBox="1">
            <a:spLocks noGrp="1"/>
          </p:cNvSpPr>
          <p:nvPr>
            <p:ph type="title"/>
          </p:nvPr>
        </p:nvSpPr>
        <p:spPr>
          <a:xfrm>
            <a:off x="720000" y="32575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PT" dirty="0" smtClean="0"/>
              <a:t>Hỗ trợ cho cả điện thoại</a:t>
            </a:r>
            <a:endParaRPr dirty="0"/>
          </a:p>
        </p:txBody>
      </p:sp>
      <p:pic>
        <p:nvPicPr>
          <p:cNvPr id="14" name="Picture 13"/>
          <p:cNvPicPr>
            <a:picLocks noChangeAspect="1"/>
          </p:cNvPicPr>
          <p:nvPr/>
        </p:nvPicPr>
        <p:blipFill>
          <a:blip r:embed="rId3"/>
          <a:stretch>
            <a:fillRect/>
          </a:stretch>
        </p:blipFill>
        <p:spPr>
          <a:xfrm>
            <a:off x="3051188" y="898455"/>
            <a:ext cx="2607490" cy="3754078"/>
          </a:xfrm>
          <a:prstGeom prst="rect">
            <a:avLst/>
          </a:prstGeom>
        </p:spPr>
      </p:pic>
    </p:spTree>
    <p:extLst>
      <p:ext uri="{BB962C8B-B14F-4D97-AF65-F5344CB8AC3E}">
        <p14:creationId xmlns:p14="http://schemas.microsoft.com/office/powerpoint/2010/main" val="11915193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451"/>
                                        </p:tgtEl>
                                        <p:attrNameLst>
                                          <p:attrName>style.visibility</p:attrName>
                                        </p:attrNameLst>
                                      </p:cBhvr>
                                      <p:to>
                                        <p:strVal val="visible"/>
                                      </p:to>
                                    </p:set>
                                    <p:animEffect transition="in" filter="randombar(horizontal)">
                                      <p:cBhvr>
                                        <p:cTn id="7" dur="500"/>
                                        <p:tgtEl>
                                          <p:spTgt spid="451"/>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randombar(horizontal)">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sp>
        <p:nvSpPr>
          <p:cNvPr id="621" name="Google Shape;621;p36"/>
          <p:cNvSpPr txBox="1">
            <a:spLocks noGrp="1"/>
          </p:cNvSpPr>
          <p:nvPr>
            <p:ph type="title"/>
          </p:nvPr>
        </p:nvSpPr>
        <p:spPr>
          <a:xfrm>
            <a:off x="4959022" y="1533632"/>
            <a:ext cx="3761400" cy="1041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pt-PT" sz="3600" dirty="0" smtClean="0">
                <a:latin typeface="Times New Roman" panose="02020603050405020304" pitchFamily="18" charset="0"/>
                <a:cs typeface="Times New Roman" panose="02020603050405020304" pitchFamily="18" charset="0"/>
              </a:rPr>
              <a:t>Cảm ơn quý thầy cô và các bạn đã lắng nghe</a:t>
            </a:r>
            <a:endParaRPr sz="3600" dirty="0">
              <a:latin typeface="Times New Roman" panose="02020603050405020304" pitchFamily="18" charset="0"/>
              <a:cs typeface="Times New Roman" panose="02020603050405020304" pitchFamily="18" charset="0"/>
            </a:endParaRPr>
          </a:p>
        </p:txBody>
      </p:sp>
      <p:grpSp>
        <p:nvGrpSpPr>
          <p:cNvPr id="623" name="Google Shape;623;p36"/>
          <p:cNvGrpSpPr/>
          <p:nvPr/>
        </p:nvGrpSpPr>
        <p:grpSpPr>
          <a:xfrm>
            <a:off x="897060" y="738775"/>
            <a:ext cx="3396570" cy="3665961"/>
            <a:chOff x="897060" y="738775"/>
            <a:chExt cx="3396570" cy="3665961"/>
          </a:xfrm>
        </p:grpSpPr>
        <p:sp>
          <p:nvSpPr>
            <p:cNvPr id="624" name="Google Shape;624;p36"/>
            <p:cNvSpPr/>
            <p:nvPr/>
          </p:nvSpPr>
          <p:spPr>
            <a:xfrm>
              <a:off x="3263360" y="1829173"/>
              <a:ext cx="8707" cy="944815"/>
            </a:xfrm>
            <a:custGeom>
              <a:avLst/>
              <a:gdLst/>
              <a:ahLst/>
              <a:cxnLst/>
              <a:rect l="l" t="t" r="r" b="b"/>
              <a:pathLst>
                <a:path w="14391" h="1561677" extrusionOk="0">
                  <a:moveTo>
                    <a:pt x="0" y="0"/>
                  </a:moveTo>
                  <a:lnTo>
                    <a:pt x="14392" y="0"/>
                  </a:lnTo>
                  <a:lnTo>
                    <a:pt x="14392" y="1561678"/>
                  </a:lnTo>
                  <a:lnTo>
                    <a:pt x="0" y="15616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36"/>
            <p:cNvSpPr/>
            <p:nvPr/>
          </p:nvSpPr>
          <p:spPr>
            <a:xfrm>
              <a:off x="3429692" y="1829173"/>
              <a:ext cx="8707" cy="944815"/>
            </a:xfrm>
            <a:custGeom>
              <a:avLst/>
              <a:gdLst/>
              <a:ahLst/>
              <a:cxnLst/>
              <a:rect l="l" t="t" r="r" b="b"/>
              <a:pathLst>
                <a:path w="14391" h="1561677" extrusionOk="0">
                  <a:moveTo>
                    <a:pt x="0" y="0"/>
                  </a:moveTo>
                  <a:lnTo>
                    <a:pt x="14392" y="0"/>
                  </a:lnTo>
                  <a:lnTo>
                    <a:pt x="14392" y="1561678"/>
                  </a:lnTo>
                  <a:lnTo>
                    <a:pt x="0" y="15616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36"/>
            <p:cNvSpPr/>
            <p:nvPr/>
          </p:nvSpPr>
          <p:spPr>
            <a:xfrm>
              <a:off x="3595986" y="1829173"/>
              <a:ext cx="8707" cy="944815"/>
            </a:xfrm>
            <a:custGeom>
              <a:avLst/>
              <a:gdLst/>
              <a:ahLst/>
              <a:cxnLst/>
              <a:rect l="l" t="t" r="r" b="b"/>
              <a:pathLst>
                <a:path w="14391" h="1561677" extrusionOk="0">
                  <a:moveTo>
                    <a:pt x="0" y="0"/>
                  </a:moveTo>
                  <a:lnTo>
                    <a:pt x="14392" y="0"/>
                  </a:lnTo>
                  <a:lnTo>
                    <a:pt x="14392" y="1561678"/>
                  </a:lnTo>
                  <a:lnTo>
                    <a:pt x="0" y="15616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36"/>
            <p:cNvSpPr/>
            <p:nvPr/>
          </p:nvSpPr>
          <p:spPr>
            <a:xfrm>
              <a:off x="3762280" y="1829173"/>
              <a:ext cx="8707" cy="944815"/>
            </a:xfrm>
            <a:custGeom>
              <a:avLst/>
              <a:gdLst/>
              <a:ahLst/>
              <a:cxnLst/>
              <a:rect l="l" t="t" r="r" b="b"/>
              <a:pathLst>
                <a:path w="14391" h="1561677" extrusionOk="0">
                  <a:moveTo>
                    <a:pt x="0" y="0"/>
                  </a:moveTo>
                  <a:lnTo>
                    <a:pt x="14392" y="0"/>
                  </a:lnTo>
                  <a:lnTo>
                    <a:pt x="14392" y="1561678"/>
                  </a:lnTo>
                  <a:lnTo>
                    <a:pt x="0" y="15616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36"/>
            <p:cNvSpPr/>
            <p:nvPr/>
          </p:nvSpPr>
          <p:spPr>
            <a:xfrm>
              <a:off x="3928612" y="1829173"/>
              <a:ext cx="8707" cy="944815"/>
            </a:xfrm>
            <a:custGeom>
              <a:avLst/>
              <a:gdLst/>
              <a:ahLst/>
              <a:cxnLst/>
              <a:rect l="l" t="t" r="r" b="b"/>
              <a:pathLst>
                <a:path w="14391" h="1561677" extrusionOk="0">
                  <a:moveTo>
                    <a:pt x="0" y="0"/>
                  </a:moveTo>
                  <a:lnTo>
                    <a:pt x="14392" y="0"/>
                  </a:lnTo>
                  <a:lnTo>
                    <a:pt x="14392" y="1561678"/>
                  </a:lnTo>
                  <a:lnTo>
                    <a:pt x="0" y="15616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36"/>
            <p:cNvSpPr/>
            <p:nvPr/>
          </p:nvSpPr>
          <p:spPr>
            <a:xfrm>
              <a:off x="4094906" y="1829173"/>
              <a:ext cx="8707" cy="944815"/>
            </a:xfrm>
            <a:custGeom>
              <a:avLst/>
              <a:gdLst/>
              <a:ahLst/>
              <a:cxnLst/>
              <a:rect l="l" t="t" r="r" b="b"/>
              <a:pathLst>
                <a:path w="14391" h="1561677" extrusionOk="0">
                  <a:moveTo>
                    <a:pt x="0" y="0"/>
                  </a:moveTo>
                  <a:lnTo>
                    <a:pt x="14392" y="0"/>
                  </a:lnTo>
                  <a:lnTo>
                    <a:pt x="14392" y="1561678"/>
                  </a:lnTo>
                  <a:lnTo>
                    <a:pt x="0" y="156167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36"/>
            <p:cNvSpPr/>
            <p:nvPr/>
          </p:nvSpPr>
          <p:spPr>
            <a:xfrm>
              <a:off x="3212953" y="1879580"/>
              <a:ext cx="944815" cy="8707"/>
            </a:xfrm>
            <a:custGeom>
              <a:avLst/>
              <a:gdLst/>
              <a:ahLst/>
              <a:cxnLst/>
              <a:rect l="l" t="t" r="r" b="b"/>
              <a:pathLst>
                <a:path w="1561677" h="14391" extrusionOk="0">
                  <a:moveTo>
                    <a:pt x="0" y="0"/>
                  </a:moveTo>
                  <a:lnTo>
                    <a:pt x="1561677" y="0"/>
                  </a:lnTo>
                  <a:lnTo>
                    <a:pt x="1561677" y="14392"/>
                  </a:lnTo>
                  <a:lnTo>
                    <a:pt x="0" y="143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36"/>
            <p:cNvSpPr/>
            <p:nvPr/>
          </p:nvSpPr>
          <p:spPr>
            <a:xfrm>
              <a:off x="3212953" y="2045875"/>
              <a:ext cx="944815" cy="8707"/>
            </a:xfrm>
            <a:custGeom>
              <a:avLst/>
              <a:gdLst/>
              <a:ahLst/>
              <a:cxnLst/>
              <a:rect l="l" t="t" r="r" b="b"/>
              <a:pathLst>
                <a:path w="1561677" h="14391" extrusionOk="0">
                  <a:moveTo>
                    <a:pt x="0" y="0"/>
                  </a:moveTo>
                  <a:lnTo>
                    <a:pt x="1561677" y="0"/>
                  </a:lnTo>
                  <a:lnTo>
                    <a:pt x="1561677" y="14392"/>
                  </a:lnTo>
                  <a:lnTo>
                    <a:pt x="0" y="143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36"/>
            <p:cNvSpPr/>
            <p:nvPr/>
          </p:nvSpPr>
          <p:spPr>
            <a:xfrm>
              <a:off x="3212953" y="2212207"/>
              <a:ext cx="944815" cy="8707"/>
            </a:xfrm>
            <a:custGeom>
              <a:avLst/>
              <a:gdLst/>
              <a:ahLst/>
              <a:cxnLst/>
              <a:rect l="l" t="t" r="r" b="b"/>
              <a:pathLst>
                <a:path w="1561677" h="14391" extrusionOk="0">
                  <a:moveTo>
                    <a:pt x="0" y="0"/>
                  </a:moveTo>
                  <a:lnTo>
                    <a:pt x="1561677" y="0"/>
                  </a:lnTo>
                  <a:lnTo>
                    <a:pt x="1561677" y="14392"/>
                  </a:lnTo>
                  <a:lnTo>
                    <a:pt x="0" y="143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33;p36"/>
            <p:cNvSpPr/>
            <p:nvPr/>
          </p:nvSpPr>
          <p:spPr>
            <a:xfrm>
              <a:off x="3212953" y="2378501"/>
              <a:ext cx="944815" cy="8707"/>
            </a:xfrm>
            <a:custGeom>
              <a:avLst/>
              <a:gdLst/>
              <a:ahLst/>
              <a:cxnLst/>
              <a:rect l="l" t="t" r="r" b="b"/>
              <a:pathLst>
                <a:path w="1561677" h="14391" extrusionOk="0">
                  <a:moveTo>
                    <a:pt x="0" y="0"/>
                  </a:moveTo>
                  <a:lnTo>
                    <a:pt x="1561677" y="0"/>
                  </a:lnTo>
                  <a:lnTo>
                    <a:pt x="1561677" y="14392"/>
                  </a:lnTo>
                  <a:lnTo>
                    <a:pt x="0" y="143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36"/>
            <p:cNvSpPr/>
            <p:nvPr/>
          </p:nvSpPr>
          <p:spPr>
            <a:xfrm>
              <a:off x="3212953" y="2544833"/>
              <a:ext cx="944815" cy="8707"/>
            </a:xfrm>
            <a:custGeom>
              <a:avLst/>
              <a:gdLst/>
              <a:ahLst/>
              <a:cxnLst/>
              <a:rect l="l" t="t" r="r" b="b"/>
              <a:pathLst>
                <a:path w="1561677" h="14391" extrusionOk="0">
                  <a:moveTo>
                    <a:pt x="0" y="0"/>
                  </a:moveTo>
                  <a:lnTo>
                    <a:pt x="1561677" y="0"/>
                  </a:lnTo>
                  <a:lnTo>
                    <a:pt x="1561677" y="14392"/>
                  </a:lnTo>
                  <a:lnTo>
                    <a:pt x="0" y="143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36"/>
            <p:cNvSpPr/>
            <p:nvPr/>
          </p:nvSpPr>
          <p:spPr>
            <a:xfrm>
              <a:off x="3212953" y="2711127"/>
              <a:ext cx="944815" cy="8707"/>
            </a:xfrm>
            <a:custGeom>
              <a:avLst/>
              <a:gdLst/>
              <a:ahLst/>
              <a:cxnLst/>
              <a:rect l="l" t="t" r="r" b="b"/>
              <a:pathLst>
                <a:path w="1561677" h="14391" extrusionOk="0">
                  <a:moveTo>
                    <a:pt x="0" y="0"/>
                  </a:moveTo>
                  <a:lnTo>
                    <a:pt x="1561677" y="0"/>
                  </a:lnTo>
                  <a:lnTo>
                    <a:pt x="1561677" y="14392"/>
                  </a:lnTo>
                  <a:lnTo>
                    <a:pt x="0" y="143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36"/>
            <p:cNvSpPr/>
            <p:nvPr/>
          </p:nvSpPr>
          <p:spPr>
            <a:xfrm>
              <a:off x="2877486" y="738775"/>
              <a:ext cx="45627" cy="45589"/>
            </a:xfrm>
            <a:custGeom>
              <a:avLst/>
              <a:gdLst/>
              <a:ahLst/>
              <a:cxnLst/>
              <a:rect l="l" t="t" r="r" b="b"/>
              <a:pathLst>
                <a:path w="75416" h="75353" extrusionOk="0">
                  <a:moveTo>
                    <a:pt x="75416" y="37645"/>
                  </a:moveTo>
                  <a:cubicBezTo>
                    <a:pt x="75416" y="16843"/>
                    <a:pt x="58573" y="0"/>
                    <a:pt x="37708" y="0"/>
                  </a:cubicBezTo>
                  <a:cubicBezTo>
                    <a:pt x="16843" y="0"/>
                    <a:pt x="0" y="16843"/>
                    <a:pt x="0" y="37645"/>
                  </a:cubicBezTo>
                  <a:cubicBezTo>
                    <a:pt x="0" y="58447"/>
                    <a:pt x="16843" y="75353"/>
                    <a:pt x="37708" y="75353"/>
                  </a:cubicBezTo>
                  <a:cubicBezTo>
                    <a:pt x="58573" y="75353"/>
                    <a:pt x="75416" y="58510"/>
                    <a:pt x="75416" y="3764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36"/>
            <p:cNvSpPr/>
            <p:nvPr/>
          </p:nvSpPr>
          <p:spPr>
            <a:xfrm>
              <a:off x="2877486" y="891625"/>
              <a:ext cx="45627" cy="45627"/>
            </a:xfrm>
            <a:custGeom>
              <a:avLst/>
              <a:gdLst/>
              <a:ahLst/>
              <a:cxnLst/>
              <a:rect l="l" t="t" r="r" b="b"/>
              <a:pathLst>
                <a:path w="75416" h="75416" extrusionOk="0">
                  <a:moveTo>
                    <a:pt x="75416" y="37708"/>
                  </a:moveTo>
                  <a:cubicBezTo>
                    <a:pt x="75416" y="16906"/>
                    <a:pt x="58573" y="0"/>
                    <a:pt x="37708" y="0"/>
                  </a:cubicBezTo>
                  <a:cubicBezTo>
                    <a:pt x="16843" y="0"/>
                    <a:pt x="0" y="16843"/>
                    <a:pt x="0" y="37708"/>
                  </a:cubicBezTo>
                  <a:cubicBezTo>
                    <a:pt x="0" y="58573"/>
                    <a:pt x="16843" y="75416"/>
                    <a:pt x="37708" y="75416"/>
                  </a:cubicBezTo>
                  <a:cubicBezTo>
                    <a:pt x="58573" y="75416"/>
                    <a:pt x="75416" y="58573"/>
                    <a:pt x="75416" y="3770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36"/>
            <p:cNvSpPr/>
            <p:nvPr/>
          </p:nvSpPr>
          <p:spPr>
            <a:xfrm>
              <a:off x="2877486" y="1044512"/>
              <a:ext cx="45627" cy="45627"/>
            </a:xfrm>
            <a:custGeom>
              <a:avLst/>
              <a:gdLst/>
              <a:ahLst/>
              <a:cxnLst/>
              <a:rect l="l" t="t" r="r" b="b"/>
              <a:pathLst>
                <a:path w="75416" h="75416" extrusionOk="0">
                  <a:moveTo>
                    <a:pt x="75416" y="37708"/>
                  </a:moveTo>
                  <a:cubicBezTo>
                    <a:pt x="75416" y="16906"/>
                    <a:pt x="58573" y="0"/>
                    <a:pt x="37708" y="0"/>
                  </a:cubicBezTo>
                  <a:cubicBezTo>
                    <a:pt x="16843" y="0"/>
                    <a:pt x="0" y="16843"/>
                    <a:pt x="0" y="37708"/>
                  </a:cubicBezTo>
                  <a:cubicBezTo>
                    <a:pt x="0" y="58573"/>
                    <a:pt x="16843" y="75416"/>
                    <a:pt x="37708" y="75416"/>
                  </a:cubicBezTo>
                  <a:cubicBezTo>
                    <a:pt x="58573" y="75416"/>
                    <a:pt x="75416" y="58573"/>
                    <a:pt x="75416" y="3770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36"/>
            <p:cNvSpPr/>
            <p:nvPr/>
          </p:nvSpPr>
          <p:spPr>
            <a:xfrm>
              <a:off x="2877524" y="1197400"/>
              <a:ext cx="45627" cy="45627"/>
            </a:xfrm>
            <a:custGeom>
              <a:avLst/>
              <a:gdLst/>
              <a:ahLst/>
              <a:cxnLst/>
              <a:rect l="l" t="t" r="r" b="b"/>
              <a:pathLst>
                <a:path w="75416" h="75416" extrusionOk="0">
                  <a:moveTo>
                    <a:pt x="0" y="37708"/>
                  </a:moveTo>
                  <a:cubicBezTo>
                    <a:pt x="0" y="58510"/>
                    <a:pt x="16843" y="75416"/>
                    <a:pt x="37708" y="75416"/>
                  </a:cubicBezTo>
                  <a:cubicBezTo>
                    <a:pt x="58573" y="75416"/>
                    <a:pt x="75416" y="58573"/>
                    <a:pt x="75416" y="37708"/>
                  </a:cubicBezTo>
                  <a:cubicBezTo>
                    <a:pt x="75416" y="16843"/>
                    <a:pt x="58573" y="0"/>
                    <a:pt x="37708" y="0"/>
                  </a:cubicBezTo>
                  <a:cubicBezTo>
                    <a:pt x="16843" y="0"/>
                    <a:pt x="0" y="16843"/>
                    <a:pt x="0" y="3770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36"/>
            <p:cNvSpPr/>
            <p:nvPr/>
          </p:nvSpPr>
          <p:spPr>
            <a:xfrm>
              <a:off x="2753382" y="738775"/>
              <a:ext cx="45627" cy="45589"/>
            </a:xfrm>
            <a:custGeom>
              <a:avLst/>
              <a:gdLst/>
              <a:ahLst/>
              <a:cxnLst/>
              <a:rect l="l" t="t" r="r" b="b"/>
              <a:pathLst>
                <a:path w="75416" h="75353" extrusionOk="0">
                  <a:moveTo>
                    <a:pt x="75416" y="37645"/>
                  </a:moveTo>
                  <a:cubicBezTo>
                    <a:pt x="75416" y="16843"/>
                    <a:pt x="58573" y="0"/>
                    <a:pt x="37708" y="0"/>
                  </a:cubicBezTo>
                  <a:cubicBezTo>
                    <a:pt x="16843" y="0"/>
                    <a:pt x="0" y="16843"/>
                    <a:pt x="0" y="37645"/>
                  </a:cubicBezTo>
                  <a:cubicBezTo>
                    <a:pt x="0" y="58447"/>
                    <a:pt x="16843" y="75353"/>
                    <a:pt x="37708" y="75353"/>
                  </a:cubicBezTo>
                  <a:cubicBezTo>
                    <a:pt x="58573" y="75353"/>
                    <a:pt x="75416" y="58510"/>
                    <a:pt x="75416" y="37645"/>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36"/>
            <p:cNvSpPr/>
            <p:nvPr/>
          </p:nvSpPr>
          <p:spPr>
            <a:xfrm>
              <a:off x="2753382" y="891625"/>
              <a:ext cx="45627" cy="45627"/>
            </a:xfrm>
            <a:custGeom>
              <a:avLst/>
              <a:gdLst/>
              <a:ahLst/>
              <a:cxnLst/>
              <a:rect l="l" t="t" r="r" b="b"/>
              <a:pathLst>
                <a:path w="75416" h="75416" extrusionOk="0">
                  <a:moveTo>
                    <a:pt x="75416" y="37708"/>
                  </a:moveTo>
                  <a:cubicBezTo>
                    <a:pt x="75416" y="16906"/>
                    <a:pt x="58573" y="0"/>
                    <a:pt x="37708" y="0"/>
                  </a:cubicBezTo>
                  <a:cubicBezTo>
                    <a:pt x="16843" y="0"/>
                    <a:pt x="0" y="16843"/>
                    <a:pt x="0" y="37708"/>
                  </a:cubicBezTo>
                  <a:cubicBezTo>
                    <a:pt x="0" y="58573"/>
                    <a:pt x="16843" y="75416"/>
                    <a:pt x="37708" y="75416"/>
                  </a:cubicBezTo>
                  <a:cubicBezTo>
                    <a:pt x="58573" y="75416"/>
                    <a:pt x="75416" y="58573"/>
                    <a:pt x="75416" y="3770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36"/>
            <p:cNvSpPr/>
            <p:nvPr/>
          </p:nvSpPr>
          <p:spPr>
            <a:xfrm>
              <a:off x="2753382" y="1044512"/>
              <a:ext cx="45627" cy="45627"/>
            </a:xfrm>
            <a:custGeom>
              <a:avLst/>
              <a:gdLst/>
              <a:ahLst/>
              <a:cxnLst/>
              <a:rect l="l" t="t" r="r" b="b"/>
              <a:pathLst>
                <a:path w="75416" h="75416" extrusionOk="0">
                  <a:moveTo>
                    <a:pt x="75416" y="37708"/>
                  </a:moveTo>
                  <a:cubicBezTo>
                    <a:pt x="75416" y="16906"/>
                    <a:pt x="58573" y="0"/>
                    <a:pt x="37708" y="0"/>
                  </a:cubicBezTo>
                  <a:cubicBezTo>
                    <a:pt x="16843" y="0"/>
                    <a:pt x="0" y="16843"/>
                    <a:pt x="0" y="37708"/>
                  </a:cubicBezTo>
                  <a:cubicBezTo>
                    <a:pt x="0" y="58573"/>
                    <a:pt x="16843" y="75416"/>
                    <a:pt x="37708" y="75416"/>
                  </a:cubicBezTo>
                  <a:cubicBezTo>
                    <a:pt x="58573" y="75416"/>
                    <a:pt x="75416" y="58573"/>
                    <a:pt x="75416" y="3770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36"/>
            <p:cNvSpPr/>
            <p:nvPr/>
          </p:nvSpPr>
          <p:spPr>
            <a:xfrm>
              <a:off x="2753382" y="1197400"/>
              <a:ext cx="45627" cy="45627"/>
            </a:xfrm>
            <a:custGeom>
              <a:avLst/>
              <a:gdLst/>
              <a:ahLst/>
              <a:cxnLst/>
              <a:rect l="l" t="t" r="r" b="b"/>
              <a:pathLst>
                <a:path w="75416" h="75416" extrusionOk="0">
                  <a:moveTo>
                    <a:pt x="75416" y="37708"/>
                  </a:moveTo>
                  <a:cubicBezTo>
                    <a:pt x="75416" y="16906"/>
                    <a:pt x="58573" y="0"/>
                    <a:pt x="37708" y="0"/>
                  </a:cubicBezTo>
                  <a:cubicBezTo>
                    <a:pt x="16843" y="0"/>
                    <a:pt x="0" y="16843"/>
                    <a:pt x="0" y="37708"/>
                  </a:cubicBezTo>
                  <a:cubicBezTo>
                    <a:pt x="0" y="58573"/>
                    <a:pt x="16843" y="75416"/>
                    <a:pt x="37708" y="75416"/>
                  </a:cubicBezTo>
                  <a:cubicBezTo>
                    <a:pt x="58573" y="75416"/>
                    <a:pt x="75416" y="58573"/>
                    <a:pt x="75416" y="37708"/>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36"/>
            <p:cNvSpPr/>
            <p:nvPr/>
          </p:nvSpPr>
          <p:spPr>
            <a:xfrm>
              <a:off x="1102825" y="4234966"/>
              <a:ext cx="45589" cy="45627"/>
            </a:xfrm>
            <a:custGeom>
              <a:avLst/>
              <a:gdLst/>
              <a:ahLst/>
              <a:cxnLst/>
              <a:rect l="l" t="t" r="r" b="b"/>
              <a:pathLst>
                <a:path w="75353" h="75416" extrusionOk="0">
                  <a:moveTo>
                    <a:pt x="37645" y="0"/>
                  </a:moveTo>
                  <a:cubicBezTo>
                    <a:pt x="16843" y="0"/>
                    <a:pt x="0" y="16843"/>
                    <a:pt x="0" y="37708"/>
                  </a:cubicBezTo>
                  <a:cubicBezTo>
                    <a:pt x="0" y="58573"/>
                    <a:pt x="16843" y="75416"/>
                    <a:pt x="37645" y="75416"/>
                  </a:cubicBezTo>
                  <a:cubicBezTo>
                    <a:pt x="58447" y="75416"/>
                    <a:pt x="75353" y="58573"/>
                    <a:pt x="75353" y="37708"/>
                  </a:cubicBezTo>
                  <a:cubicBezTo>
                    <a:pt x="75353" y="16843"/>
                    <a:pt x="58510" y="0"/>
                    <a:pt x="37645"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36"/>
            <p:cNvSpPr/>
            <p:nvPr/>
          </p:nvSpPr>
          <p:spPr>
            <a:xfrm>
              <a:off x="1255675" y="4234966"/>
              <a:ext cx="45627" cy="45627"/>
            </a:xfrm>
            <a:custGeom>
              <a:avLst/>
              <a:gdLst/>
              <a:ahLst/>
              <a:cxnLst/>
              <a:rect l="l" t="t" r="r" b="b"/>
              <a:pathLst>
                <a:path w="75416" h="75416" extrusionOk="0">
                  <a:moveTo>
                    <a:pt x="37708" y="0"/>
                  </a:moveTo>
                  <a:cubicBezTo>
                    <a:pt x="16906" y="0"/>
                    <a:pt x="0" y="16843"/>
                    <a:pt x="0" y="37708"/>
                  </a:cubicBezTo>
                  <a:cubicBezTo>
                    <a:pt x="0" y="58573"/>
                    <a:pt x="16843" y="75416"/>
                    <a:pt x="37708" y="75416"/>
                  </a:cubicBezTo>
                  <a:cubicBezTo>
                    <a:pt x="58573" y="75416"/>
                    <a:pt x="75416" y="58573"/>
                    <a:pt x="75416" y="37708"/>
                  </a:cubicBezTo>
                  <a:cubicBezTo>
                    <a:pt x="75416" y="16843"/>
                    <a:pt x="58573" y="0"/>
                    <a:pt x="37708"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46;p36"/>
            <p:cNvSpPr/>
            <p:nvPr/>
          </p:nvSpPr>
          <p:spPr>
            <a:xfrm>
              <a:off x="1408562" y="4234966"/>
              <a:ext cx="45627" cy="45627"/>
            </a:xfrm>
            <a:custGeom>
              <a:avLst/>
              <a:gdLst/>
              <a:ahLst/>
              <a:cxnLst/>
              <a:rect l="l" t="t" r="r" b="b"/>
              <a:pathLst>
                <a:path w="75416" h="75416" extrusionOk="0">
                  <a:moveTo>
                    <a:pt x="37708" y="0"/>
                  </a:moveTo>
                  <a:cubicBezTo>
                    <a:pt x="16906" y="0"/>
                    <a:pt x="0" y="16843"/>
                    <a:pt x="0" y="37708"/>
                  </a:cubicBezTo>
                  <a:cubicBezTo>
                    <a:pt x="0" y="58573"/>
                    <a:pt x="16843" y="75416"/>
                    <a:pt x="37708" y="75416"/>
                  </a:cubicBezTo>
                  <a:cubicBezTo>
                    <a:pt x="58573" y="75416"/>
                    <a:pt x="75416" y="58573"/>
                    <a:pt x="75416" y="37708"/>
                  </a:cubicBezTo>
                  <a:cubicBezTo>
                    <a:pt x="75416" y="16843"/>
                    <a:pt x="58573" y="0"/>
                    <a:pt x="37708"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36"/>
            <p:cNvSpPr/>
            <p:nvPr/>
          </p:nvSpPr>
          <p:spPr>
            <a:xfrm>
              <a:off x="1561450" y="4234928"/>
              <a:ext cx="45627" cy="45627"/>
            </a:xfrm>
            <a:custGeom>
              <a:avLst/>
              <a:gdLst/>
              <a:ahLst/>
              <a:cxnLst/>
              <a:rect l="l" t="t" r="r" b="b"/>
              <a:pathLst>
                <a:path w="75416" h="75416" extrusionOk="0">
                  <a:moveTo>
                    <a:pt x="37708" y="75416"/>
                  </a:moveTo>
                  <a:cubicBezTo>
                    <a:pt x="58510" y="75416"/>
                    <a:pt x="75416" y="58573"/>
                    <a:pt x="75416" y="37708"/>
                  </a:cubicBezTo>
                  <a:cubicBezTo>
                    <a:pt x="75416" y="16843"/>
                    <a:pt x="58573" y="0"/>
                    <a:pt x="37708" y="0"/>
                  </a:cubicBezTo>
                  <a:cubicBezTo>
                    <a:pt x="16843" y="0"/>
                    <a:pt x="0" y="16843"/>
                    <a:pt x="0" y="37708"/>
                  </a:cubicBezTo>
                  <a:cubicBezTo>
                    <a:pt x="0" y="58573"/>
                    <a:pt x="16843" y="75416"/>
                    <a:pt x="37708" y="75416"/>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36"/>
            <p:cNvSpPr/>
            <p:nvPr/>
          </p:nvSpPr>
          <p:spPr>
            <a:xfrm>
              <a:off x="1102825" y="4359109"/>
              <a:ext cx="45589" cy="45627"/>
            </a:xfrm>
            <a:custGeom>
              <a:avLst/>
              <a:gdLst/>
              <a:ahLst/>
              <a:cxnLst/>
              <a:rect l="l" t="t" r="r" b="b"/>
              <a:pathLst>
                <a:path w="75353" h="75416" extrusionOk="0">
                  <a:moveTo>
                    <a:pt x="37645" y="0"/>
                  </a:moveTo>
                  <a:cubicBezTo>
                    <a:pt x="16843" y="0"/>
                    <a:pt x="0" y="16843"/>
                    <a:pt x="0" y="37708"/>
                  </a:cubicBezTo>
                  <a:cubicBezTo>
                    <a:pt x="0" y="58573"/>
                    <a:pt x="16843" y="75416"/>
                    <a:pt x="37645" y="75416"/>
                  </a:cubicBezTo>
                  <a:cubicBezTo>
                    <a:pt x="58447" y="75416"/>
                    <a:pt x="75353" y="58573"/>
                    <a:pt x="75353" y="37708"/>
                  </a:cubicBezTo>
                  <a:cubicBezTo>
                    <a:pt x="75353" y="16843"/>
                    <a:pt x="58510" y="0"/>
                    <a:pt x="37645"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36"/>
            <p:cNvSpPr/>
            <p:nvPr/>
          </p:nvSpPr>
          <p:spPr>
            <a:xfrm>
              <a:off x="1255675" y="4359109"/>
              <a:ext cx="45627" cy="45627"/>
            </a:xfrm>
            <a:custGeom>
              <a:avLst/>
              <a:gdLst/>
              <a:ahLst/>
              <a:cxnLst/>
              <a:rect l="l" t="t" r="r" b="b"/>
              <a:pathLst>
                <a:path w="75416" h="75416" extrusionOk="0">
                  <a:moveTo>
                    <a:pt x="37708" y="0"/>
                  </a:moveTo>
                  <a:cubicBezTo>
                    <a:pt x="16906" y="0"/>
                    <a:pt x="0" y="16843"/>
                    <a:pt x="0" y="37708"/>
                  </a:cubicBezTo>
                  <a:cubicBezTo>
                    <a:pt x="0" y="58573"/>
                    <a:pt x="16843" y="75416"/>
                    <a:pt x="37708" y="75416"/>
                  </a:cubicBezTo>
                  <a:cubicBezTo>
                    <a:pt x="58573" y="75416"/>
                    <a:pt x="75416" y="58573"/>
                    <a:pt x="75416" y="37708"/>
                  </a:cubicBezTo>
                  <a:cubicBezTo>
                    <a:pt x="75416" y="16843"/>
                    <a:pt x="58573" y="0"/>
                    <a:pt x="37708"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36"/>
            <p:cNvSpPr/>
            <p:nvPr/>
          </p:nvSpPr>
          <p:spPr>
            <a:xfrm>
              <a:off x="1408562" y="4359109"/>
              <a:ext cx="45627" cy="45627"/>
            </a:xfrm>
            <a:custGeom>
              <a:avLst/>
              <a:gdLst/>
              <a:ahLst/>
              <a:cxnLst/>
              <a:rect l="l" t="t" r="r" b="b"/>
              <a:pathLst>
                <a:path w="75416" h="75416" extrusionOk="0">
                  <a:moveTo>
                    <a:pt x="37708" y="0"/>
                  </a:moveTo>
                  <a:cubicBezTo>
                    <a:pt x="16906" y="0"/>
                    <a:pt x="0" y="16843"/>
                    <a:pt x="0" y="37708"/>
                  </a:cubicBezTo>
                  <a:cubicBezTo>
                    <a:pt x="0" y="58573"/>
                    <a:pt x="16843" y="75416"/>
                    <a:pt x="37708" y="75416"/>
                  </a:cubicBezTo>
                  <a:cubicBezTo>
                    <a:pt x="58573" y="75416"/>
                    <a:pt x="75416" y="58573"/>
                    <a:pt x="75416" y="37708"/>
                  </a:cubicBezTo>
                  <a:cubicBezTo>
                    <a:pt x="75416" y="16843"/>
                    <a:pt x="58573" y="0"/>
                    <a:pt x="37708"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36"/>
            <p:cNvSpPr/>
            <p:nvPr/>
          </p:nvSpPr>
          <p:spPr>
            <a:xfrm>
              <a:off x="1561450" y="4359109"/>
              <a:ext cx="45627" cy="45627"/>
            </a:xfrm>
            <a:custGeom>
              <a:avLst/>
              <a:gdLst/>
              <a:ahLst/>
              <a:cxnLst/>
              <a:rect l="l" t="t" r="r" b="b"/>
              <a:pathLst>
                <a:path w="75416" h="75416" extrusionOk="0">
                  <a:moveTo>
                    <a:pt x="37708" y="0"/>
                  </a:moveTo>
                  <a:cubicBezTo>
                    <a:pt x="16906" y="0"/>
                    <a:pt x="0" y="16843"/>
                    <a:pt x="0" y="37708"/>
                  </a:cubicBezTo>
                  <a:cubicBezTo>
                    <a:pt x="0" y="58573"/>
                    <a:pt x="16843" y="75416"/>
                    <a:pt x="37708" y="75416"/>
                  </a:cubicBezTo>
                  <a:cubicBezTo>
                    <a:pt x="58573" y="75416"/>
                    <a:pt x="75416" y="58573"/>
                    <a:pt x="75416" y="37708"/>
                  </a:cubicBezTo>
                  <a:cubicBezTo>
                    <a:pt x="75416" y="16843"/>
                    <a:pt x="58573" y="0"/>
                    <a:pt x="37708"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36"/>
            <p:cNvSpPr/>
            <p:nvPr/>
          </p:nvSpPr>
          <p:spPr>
            <a:xfrm>
              <a:off x="897060" y="2964604"/>
              <a:ext cx="655766" cy="807362"/>
            </a:xfrm>
            <a:custGeom>
              <a:avLst/>
              <a:gdLst/>
              <a:ahLst/>
              <a:cxnLst/>
              <a:rect l="l" t="t" r="r" b="b"/>
              <a:pathLst>
                <a:path w="1083910" h="1334482" extrusionOk="0">
                  <a:moveTo>
                    <a:pt x="1006630" y="1334482"/>
                  </a:moveTo>
                  <a:cubicBezTo>
                    <a:pt x="858752" y="1334482"/>
                    <a:pt x="719673" y="1287975"/>
                    <a:pt x="601081" y="1198231"/>
                  </a:cubicBezTo>
                  <a:cubicBezTo>
                    <a:pt x="471177" y="1099938"/>
                    <a:pt x="377849" y="945461"/>
                    <a:pt x="344415" y="773638"/>
                  </a:cubicBezTo>
                  <a:cubicBezTo>
                    <a:pt x="98684" y="620606"/>
                    <a:pt x="-41401" y="300654"/>
                    <a:pt x="10888" y="10491"/>
                  </a:cubicBezTo>
                  <a:cubicBezTo>
                    <a:pt x="11516" y="7097"/>
                    <a:pt x="13464" y="4018"/>
                    <a:pt x="16418" y="2132"/>
                  </a:cubicBezTo>
                  <a:cubicBezTo>
                    <a:pt x="19309" y="184"/>
                    <a:pt x="22891" y="-445"/>
                    <a:pt x="26285" y="310"/>
                  </a:cubicBezTo>
                  <a:cubicBezTo>
                    <a:pt x="305701" y="62905"/>
                    <a:pt x="564064" y="238185"/>
                    <a:pt x="753798" y="493845"/>
                  </a:cubicBezTo>
                  <a:cubicBezTo>
                    <a:pt x="919462" y="717013"/>
                    <a:pt x="1030449" y="993853"/>
                    <a:pt x="1083743" y="1316696"/>
                  </a:cubicBezTo>
                  <a:cubicBezTo>
                    <a:pt x="1084309" y="1320216"/>
                    <a:pt x="1083429" y="1323798"/>
                    <a:pt x="1081230" y="1326563"/>
                  </a:cubicBezTo>
                  <a:cubicBezTo>
                    <a:pt x="1079093" y="1329392"/>
                    <a:pt x="1075825" y="1331151"/>
                    <a:pt x="1072305" y="1331466"/>
                  </a:cubicBezTo>
                  <a:cubicBezTo>
                    <a:pt x="1050309" y="1333476"/>
                    <a:pt x="1028375" y="1334482"/>
                    <a:pt x="1006693" y="1334482"/>
                  </a:cubicBezTo>
                  <a:close/>
                  <a:moveTo>
                    <a:pt x="33701" y="28214"/>
                  </a:moveTo>
                  <a:cubicBezTo>
                    <a:pt x="-10606" y="306813"/>
                    <a:pt x="126211" y="610551"/>
                    <a:pt x="362515" y="754847"/>
                  </a:cubicBezTo>
                  <a:cubicBezTo>
                    <a:pt x="365594" y="756733"/>
                    <a:pt x="367731" y="759812"/>
                    <a:pt x="368422" y="763394"/>
                  </a:cubicBezTo>
                  <a:cubicBezTo>
                    <a:pt x="399783" y="931258"/>
                    <a:pt x="490156" y="1082341"/>
                    <a:pt x="616478" y="1177868"/>
                  </a:cubicBezTo>
                  <a:cubicBezTo>
                    <a:pt x="743743" y="1274149"/>
                    <a:pt x="895518" y="1318645"/>
                    <a:pt x="1056154" y="1307144"/>
                  </a:cubicBezTo>
                  <a:cubicBezTo>
                    <a:pt x="1002671" y="994230"/>
                    <a:pt x="894072" y="725749"/>
                    <a:pt x="733185" y="508991"/>
                  </a:cubicBezTo>
                  <a:cubicBezTo>
                    <a:pt x="550049" y="262255"/>
                    <a:pt x="302119" y="91940"/>
                    <a:pt x="33701" y="281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36"/>
            <p:cNvSpPr/>
            <p:nvPr/>
          </p:nvSpPr>
          <p:spPr>
            <a:xfrm>
              <a:off x="1569916" y="2952380"/>
              <a:ext cx="544662" cy="865413"/>
            </a:xfrm>
            <a:custGeom>
              <a:avLst/>
              <a:gdLst/>
              <a:ahLst/>
              <a:cxnLst/>
              <a:rect l="l" t="t" r="r" b="b"/>
              <a:pathLst>
                <a:path w="900267" h="1430435" extrusionOk="0">
                  <a:moveTo>
                    <a:pt x="55395" y="1430435"/>
                  </a:moveTo>
                  <a:cubicBezTo>
                    <a:pt x="49802" y="1430435"/>
                    <a:pt x="44711" y="1426728"/>
                    <a:pt x="43140" y="1421134"/>
                  </a:cubicBezTo>
                  <a:cubicBezTo>
                    <a:pt x="-40446" y="1126949"/>
                    <a:pt x="-1419" y="805865"/>
                    <a:pt x="150231" y="540275"/>
                  </a:cubicBezTo>
                  <a:cubicBezTo>
                    <a:pt x="301942" y="274685"/>
                    <a:pt x="558608" y="77912"/>
                    <a:pt x="854491" y="422"/>
                  </a:cubicBezTo>
                  <a:cubicBezTo>
                    <a:pt x="857821" y="-458"/>
                    <a:pt x="861404" y="45"/>
                    <a:pt x="864357" y="1867"/>
                  </a:cubicBezTo>
                  <a:cubicBezTo>
                    <a:pt x="867311" y="3627"/>
                    <a:pt x="869385" y="6581"/>
                    <a:pt x="870202" y="9912"/>
                  </a:cubicBezTo>
                  <a:cubicBezTo>
                    <a:pt x="905396" y="163635"/>
                    <a:pt x="909859" y="318866"/>
                    <a:pt x="882709" y="447011"/>
                  </a:cubicBezTo>
                  <a:cubicBezTo>
                    <a:pt x="865614" y="527705"/>
                    <a:pt x="841167" y="586342"/>
                    <a:pt x="805659" y="631591"/>
                  </a:cubicBezTo>
                  <a:cubicBezTo>
                    <a:pt x="763111" y="685891"/>
                    <a:pt x="701710" y="719262"/>
                    <a:pt x="642194" y="721336"/>
                  </a:cubicBezTo>
                  <a:cubicBezTo>
                    <a:pt x="665573" y="886246"/>
                    <a:pt x="622649" y="1067056"/>
                    <a:pt x="528568" y="1196646"/>
                  </a:cubicBezTo>
                  <a:cubicBezTo>
                    <a:pt x="405577" y="1366143"/>
                    <a:pt x="136718" y="1418306"/>
                    <a:pt x="57280" y="1430247"/>
                  </a:cubicBezTo>
                  <a:cubicBezTo>
                    <a:pt x="56652" y="1430372"/>
                    <a:pt x="56023" y="1430372"/>
                    <a:pt x="55395" y="1430372"/>
                  </a:cubicBezTo>
                  <a:close/>
                  <a:moveTo>
                    <a:pt x="848143" y="28577"/>
                  </a:moveTo>
                  <a:cubicBezTo>
                    <a:pt x="564264" y="106570"/>
                    <a:pt x="318471" y="297121"/>
                    <a:pt x="172353" y="552970"/>
                  </a:cubicBezTo>
                  <a:cubicBezTo>
                    <a:pt x="25920" y="809384"/>
                    <a:pt x="-13171" y="1118653"/>
                    <a:pt x="64633" y="1403348"/>
                  </a:cubicBezTo>
                  <a:cubicBezTo>
                    <a:pt x="152996" y="1388894"/>
                    <a:pt x="395898" y="1336102"/>
                    <a:pt x="507954" y="1181751"/>
                  </a:cubicBezTo>
                  <a:cubicBezTo>
                    <a:pt x="601030" y="1053481"/>
                    <a:pt x="641943" y="872985"/>
                    <a:pt x="614730" y="710590"/>
                  </a:cubicBezTo>
                  <a:cubicBezTo>
                    <a:pt x="614102" y="706756"/>
                    <a:pt x="615233" y="702860"/>
                    <a:pt x="617810" y="699968"/>
                  </a:cubicBezTo>
                  <a:cubicBezTo>
                    <a:pt x="620387" y="697077"/>
                    <a:pt x="624220" y="695569"/>
                    <a:pt x="628054" y="695758"/>
                  </a:cubicBezTo>
                  <a:cubicBezTo>
                    <a:pt x="683988" y="699214"/>
                    <a:pt x="744320" y="668545"/>
                    <a:pt x="785548" y="615942"/>
                  </a:cubicBezTo>
                  <a:cubicBezTo>
                    <a:pt x="818542" y="573835"/>
                    <a:pt x="841481" y="518530"/>
                    <a:pt x="857696" y="441857"/>
                  </a:cubicBezTo>
                  <a:cubicBezTo>
                    <a:pt x="883274" y="320877"/>
                    <a:pt x="879881" y="174633"/>
                    <a:pt x="848143" y="2864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36"/>
            <p:cNvSpPr/>
            <p:nvPr/>
          </p:nvSpPr>
          <p:spPr>
            <a:xfrm>
              <a:off x="966047" y="3018763"/>
              <a:ext cx="651534" cy="1116784"/>
            </a:xfrm>
            <a:custGeom>
              <a:avLst/>
              <a:gdLst/>
              <a:ahLst/>
              <a:cxnLst/>
              <a:rect l="l" t="t" r="r" b="b"/>
              <a:pathLst>
                <a:path w="1076916" h="1845924" extrusionOk="0">
                  <a:moveTo>
                    <a:pt x="1064159" y="1845924"/>
                  </a:moveTo>
                  <a:cubicBezTo>
                    <a:pt x="1057120" y="1845924"/>
                    <a:pt x="1051401" y="1840268"/>
                    <a:pt x="1051401" y="1833229"/>
                  </a:cubicBezTo>
                  <a:cubicBezTo>
                    <a:pt x="1051401" y="1830338"/>
                    <a:pt x="1048761" y="1542752"/>
                    <a:pt x="918857" y="1177487"/>
                  </a:cubicBezTo>
                  <a:cubicBezTo>
                    <a:pt x="799071" y="840817"/>
                    <a:pt x="543474" y="367330"/>
                    <a:pt x="5883" y="23496"/>
                  </a:cubicBezTo>
                  <a:cubicBezTo>
                    <a:pt x="-24" y="19725"/>
                    <a:pt x="-1784" y="11806"/>
                    <a:pt x="1987" y="5899"/>
                  </a:cubicBezTo>
                  <a:cubicBezTo>
                    <a:pt x="5758" y="-71"/>
                    <a:pt x="13676" y="-1768"/>
                    <a:pt x="19647" y="2002"/>
                  </a:cubicBezTo>
                  <a:cubicBezTo>
                    <a:pt x="259910" y="155662"/>
                    <a:pt x="464978" y="347471"/>
                    <a:pt x="629197" y="572210"/>
                  </a:cubicBezTo>
                  <a:cubicBezTo>
                    <a:pt x="760546" y="751952"/>
                    <a:pt x="866254" y="953061"/>
                    <a:pt x="943242" y="1169819"/>
                  </a:cubicBezTo>
                  <a:cubicBezTo>
                    <a:pt x="1074403" y="1538981"/>
                    <a:pt x="1076917" y="1830212"/>
                    <a:pt x="1076917" y="1833104"/>
                  </a:cubicBezTo>
                  <a:cubicBezTo>
                    <a:pt x="1076917" y="1840142"/>
                    <a:pt x="1071260" y="1845861"/>
                    <a:pt x="1064222" y="1845924"/>
                  </a:cubicBezTo>
                  <a:lnTo>
                    <a:pt x="1064222" y="184592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36"/>
            <p:cNvSpPr/>
            <p:nvPr/>
          </p:nvSpPr>
          <p:spPr>
            <a:xfrm>
              <a:off x="1584137" y="3050200"/>
              <a:ext cx="398956" cy="938379"/>
            </a:xfrm>
            <a:custGeom>
              <a:avLst/>
              <a:gdLst/>
              <a:ahLst/>
              <a:cxnLst/>
              <a:rect l="l" t="t" r="r" b="b"/>
              <a:pathLst>
                <a:path w="659431" h="1551040" extrusionOk="0">
                  <a:moveTo>
                    <a:pt x="13383" y="1551041"/>
                  </a:moveTo>
                  <a:cubicBezTo>
                    <a:pt x="6470" y="1551041"/>
                    <a:pt x="813" y="1545510"/>
                    <a:pt x="625" y="1538597"/>
                  </a:cubicBezTo>
                  <a:cubicBezTo>
                    <a:pt x="-11756" y="989569"/>
                    <a:pt x="162266" y="601365"/>
                    <a:pt x="310396" y="372414"/>
                  </a:cubicBezTo>
                  <a:cubicBezTo>
                    <a:pt x="471158" y="123918"/>
                    <a:pt x="637639" y="3567"/>
                    <a:pt x="639273" y="2373"/>
                  </a:cubicBezTo>
                  <a:cubicBezTo>
                    <a:pt x="644992" y="-1712"/>
                    <a:pt x="652973" y="-392"/>
                    <a:pt x="657058" y="5327"/>
                  </a:cubicBezTo>
                  <a:cubicBezTo>
                    <a:pt x="661143" y="11046"/>
                    <a:pt x="659824" y="19027"/>
                    <a:pt x="654105" y="23112"/>
                  </a:cubicBezTo>
                  <a:cubicBezTo>
                    <a:pt x="652471" y="24307"/>
                    <a:pt x="489258" y="142458"/>
                    <a:pt x="331135" y="387309"/>
                  </a:cubicBezTo>
                  <a:cubicBezTo>
                    <a:pt x="185268" y="613117"/>
                    <a:pt x="13885" y="996105"/>
                    <a:pt x="26078" y="1537969"/>
                  </a:cubicBezTo>
                  <a:cubicBezTo>
                    <a:pt x="26266" y="1545008"/>
                    <a:pt x="20673" y="1550852"/>
                    <a:pt x="13634" y="1551041"/>
                  </a:cubicBezTo>
                  <a:lnTo>
                    <a:pt x="13320" y="155104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36"/>
            <p:cNvSpPr/>
            <p:nvPr/>
          </p:nvSpPr>
          <p:spPr>
            <a:xfrm>
              <a:off x="3132910" y="3270463"/>
              <a:ext cx="607374" cy="683667"/>
            </a:xfrm>
            <a:custGeom>
              <a:avLst/>
              <a:gdLst/>
              <a:ahLst/>
              <a:cxnLst/>
              <a:rect l="l" t="t" r="r" b="b"/>
              <a:pathLst>
                <a:path w="1003924" h="1130028" extrusionOk="0">
                  <a:moveTo>
                    <a:pt x="882276" y="1130028"/>
                  </a:moveTo>
                  <a:cubicBezTo>
                    <a:pt x="876557" y="1130028"/>
                    <a:pt x="870712" y="1129588"/>
                    <a:pt x="864679" y="1128771"/>
                  </a:cubicBezTo>
                  <a:cubicBezTo>
                    <a:pt x="802021" y="1119973"/>
                    <a:pt x="770284" y="1068376"/>
                    <a:pt x="742317" y="1022875"/>
                  </a:cubicBezTo>
                  <a:cubicBezTo>
                    <a:pt x="736786" y="1013888"/>
                    <a:pt x="731570" y="1005403"/>
                    <a:pt x="726102" y="997170"/>
                  </a:cubicBezTo>
                  <a:cubicBezTo>
                    <a:pt x="655462" y="890268"/>
                    <a:pt x="538191" y="822331"/>
                    <a:pt x="433865" y="767026"/>
                  </a:cubicBezTo>
                  <a:cubicBezTo>
                    <a:pt x="422553" y="761056"/>
                    <a:pt x="411177" y="755085"/>
                    <a:pt x="399802" y="749052"/>
                  </a:cubicBezTo>
                  <a:cubicBezTo>
                    <a:pt x="298305" y="695758"/>
                    <a:pt x="193351" y="640704"/>
                    <a:pt x="113284" y="556301"/>
                  </a:cubicBezTo>
                  <a:cubicBezTo>
                    <a:pt x="35480" y="474286"/>
                    <a:pt x="-35725" y="330367"/>
                    <a:pt x="19706" y="194807"/>
                  </a:cubicBezTo>
                  <a:cubicBezTo>
                    <a:pt x="56534" y="104810"/>
                    <a:pt x="149798" y="33856"/>
                    <a:pt x="263048" y="9723"/>
                  </a:cubicBezTo>
                  <a:cubicBezTo>
                    <a:pt x="420290" y="-23774"/>
                    <a:pt x="599843" y="30651"/>
                    <a:pt x="731696" y="151820"/>
                  </a:cubicBezTo>
                  <a:cubicBezTo>
                    <a:pt x="876557" y="284929"/>
                    <a:pt x="939027" y="463602"/>
                    <a:pt x="965925" y="590050"/>
                  </a:cubicBezTo>
                  <a:lnTo>
                    <a:pt x="965925" y="590050"/>
                  </a:lnTo>
                  <a:cubicBezTo>
                    <a:pt x="1011112" y="802471"/>
                    <a:pt x="1015951" y="954309"/>
                    <a:pt x="980694" y="1054235"/>
                  </a:cubicBezTo>
                  <a:cubicBezTo>
                    <a:pt x="963411" y="1103130"/>
                    <a:pt x="928091" y="1130028"/>
                    <a:pt x="882276" y="1130028"/>
                  </a:cubicBezTo>
                  <a:close/>
                  <a:moveTo>
                    <a:pt x="357255" y="22858"/>
                  </a:moveTo>
                  <a:cubicBezTo>
                    <a:pt x="326963" y="22858"/>
                    <a:pt x="296985" y="25875"/>
                    <a:pt x="267824" y="32096"/>
                  </a:cubicBezTo>
                  <a:cubicBezTo>
                    <a:pt x="161865" y="54659"/>
                    <a:pt x="74885" y="120333"/>
                    <a:pt x="40885" y="203417"/>
                  </a:cubicBezTo>
                  <a:cubicBezTo>
                    <a:pt x="-7193" y="320877"/>
                    <a:pt x="50940" y="457317"/>
                    <a:pt x="129876" y="540463"/>
                  </a:cubicBezTo>
                  <a:cubicBezTo>
                    <a:pt x="207366" y="622101"/>
                    <a:pt x="310560" y="676275"/>
                    <a:pt x="410423" y="728689"/>
                  </a:cubicBezTo>
                  <a:cubicBezTo>
                    <a:pt x="421861" y="734660"/>
                    <a:pt x="433237" y="740693"/>
                    <a:pt x="444549" y="746663"/>
                  </a:cubicBezTo>
                  <a:cubicBezTo>
                    <a:pt x="551388" y="803288"/>
                    <a:pt x="671551" y="873048"/>
                    <a:pt x="745145" y="984475"/>
                  </a:cubicBezTo>
                  <a:cubicBezTo>
                    <a:pt x="750801" y="993022"/>
                    <a:pt x="756394" y="1002072"/>
                    <a:pt x="761736" y="1010808"/>
                  </a:cubicBezTo>
                  <a:cubicBezTo>
                    <a:pt x="789515" y="1055995"/>
                    <a:pt x="815784" y="1098731"/>
                    <a:pt x="867759" y="1106021"/>
                  </a:cubicBezTo>
                  <a:cubicBezTo>
                    <a:pt x="923064" y="1113751"/>
                    <a:pt x="947888" y="1077928"/>
                    <a:pt x="959012" y="1046505"/>
                  </a:cubicBezTo>
                  <a:cubicBezTo>
                    <a:pt x="1009226" y="904094"/>
                    <a:pt x="959704" y="671247"/>
                    <a:pt x="943426" y="594700"/>
                  </a:cubicBezTo>
                  <a:lnTo>
                    <a:pt x="943426" y="594700"/>
                  </a:lnTo>
                  <a:cubicBezTo>
                    <a:pt x="917219" y="471521"/>
                    <a:pt x="856572" y="297624"/>
                    <a:pt x="716110" y="168600"/>
                  </a:cubicBezTo>
                  <a:cubicBezTo>
                    <a:pt x="614235" y="74958"/>
                    <a:pt x="482885" y="22795"/>
                    <a:pt x="357192" y="2279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36"/>
            <p:cNvSpPr/>
            <p:nvPr/>
          </p:nvSpPr>
          <p:spPr>
            <a:xfrm>
              <a:off x="3386443" y="3418494"/>
              <a:ext cx="305304" cy="725273"/>
            </a:xfrm>
            <a:custGeom>
              <a:avLst/>
              <a:gdLst/>
              <a:ahLst/>
              <a:cxnLst/>
              <a:rect l="l" t="t" r="r" b="b"/>
              <a:pathLst>
                <a:path w="504634" h="1198799" extrusionOk="0">
                  <a:moveTo>
                    <a:pt x="476062" y="1198799"/>
                  </a:moveTo>
                  <a:cubicBezTo>
                    <a:pt x="475559" y="1198799"/>
                    <a:pt x="474994" y="1198799"/>
                    <a:pt x="474491" y="1198673"/>
                  </a:cubicBezTo>
                  <a:cubicBezTo>
                    <a:pt x="468206" y="1197793"/>
                    <a:pt x="463870" y="1192012"/>
                    <a:pt x="464750" y="1185727"/>
                  </a:cubicBezTo>
                  <a:cubicBezTo>
                    <a:pt x="498687" y="942636"/>
                    <a:pt x="481530" y="720976"/>
                    <a:pt x="413718" y="526968"/>
                  </a:cubicBezTo>
                  <a:cubicBezTo>
                    <a:pt x="336731" y="306690"/>
                    <a:pt x="188099" y="122424"/>
                    <a:pt x="5906" y="21492"/>
                  </a:cubicBezTo>
                  <a:cubicBezTo>
                    <a:pt x="376" y="18413"/>
                    <a:pt x="-1635" y="11437"/>
                    <a:pt x="1444" y="5906"/>
                  </a:cubicBezTo>
                  <a:cubicBezTo>
                    <a:pt x="4523" y="376"/>
                    <a:pt x="11499" y="-1635"/>
                    <a:pt x="17030" y="1444"/>
                  </a:cubicBezTo>
                  <a:cubicBezTo>
                    <a:pt x="204125" y="105078"/>
                    <a:pt x="356591" y="293870"/>
                    <a:pt x="435400" y="519426"/>
                  </a:cubicBezTo>
                  <a:cubicBezTo>
                    <a:pt x="504406" y="716953"/>
                    <a:pt x="521940" y="942196"/>
                    <a:pt x="487500" y="1188932"/>
                  </a:cubicBezTo>
                  <a:cubicBezTo>
                    <a:pt x="486683" y="1194651"/>
                    <a:pt x="481781" y="1198799"/>
                    <a:pt x="476188" y="119879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36"/>
            <p:cNvSpPr/>
            <p:nvPr/>
          </p:nvSpPr>
          <p:spPr>
            <a:xfrm>
              <a:off x="3773480" y="3543929"/>
              <a:ext cx="520149" cy="346528"/>
            </a:xfrm>
            <a:custGeom>
              <a:avLst/>
              <a:gdLst/>
              <a:ahLst/>
              <a:cxnLst/>
              <a:rect l="l" t="t" r="r" b="b"/>
              <a:pathLst>
                <a:path w="859751" h="572774" extrusionOk="0">
                  <a:moveTo>
                    <a:pt x="121058" y="572775"/>
                  </a:moveTo>
                  <a:cubicBezTo>
                    <a:pt x="89697" y="572775"/>
                    <a:pt x="59594" y="564227"/>
                    <a:pt x="33890" y="542734"/>
                  </a:cubicBezTo>
                  <a:cubicBezTo>
                    <a:pt x="-12491" y="503832"/>
                    <a:pt x="-11234" y="431747"/>
                    <a:pt x="37472" y="334272"/>
                  </a:cubicBezTo>
                  <a:cubicBezTo>
                    <a:pt x="68581" y="272116"/>
                    <a:pt x="117099" y="212098"/>
                    <a:pt x="181768" y="155976"/>
                  </a:cubicBezTo>
                  <a:cubicBezTo>
                    <a:pt x="214574" y="127506"/>
                    <a:pt x="250082" y="102493"/>
                    <a:pt x="287413" y="81565"/>
                  </a:cubicBezTo>
                  <a:lnTo>
                    <a:pt x="287413" y="81565"/>
                  </a:lnTo>
                  <a:cubicBezTo>
                    <a:pt x="418260" y="8223"/>
                    <a:pt x="577639" y="-17230"/>
                    <a:pt x="724826" y="11617"/>
                  </a:cubicBezTo>
                  <a:cubicBezTo>
                    <a:pt x="761277" y="18781"/>
                    <a:pt x="813000" y="32985"/>
                    <a:pt x="840904" y="73709"/>
                  </a:cubicBezTo>
                  <a:cubicBezTo>
                    <a:pt x="865854" y="110035"/>
                    <a:pt x="866043" y="163391"/>
                    <a:pt x="841407" y="206441"/>
                  </a:cubicBezTo>
                  <a:cubicBezTo>
                    <a:pt x="821359" y="241447"/>
                    <a:pt x="786165" y="270608"/>
                    <a:pt x="739595" y="290781"/>
                  </a:cubicBezTo>
                  <a:cubicBezTo>
                    <a:pt x="645388" y="331569"/>
                    <a:pt x="539365" y="325473"/>
                    <a:pt x="444907" y="319062"/>
                  </a:cubicBezTo>
                  <a:cubicBezTo>
                    <a:pt x="444404" y="320068"/>
                    <a:pt x="443776" y="321199"/>
                    <a:pt x="443147" y="322393"/>
                  </a:cubicBezTo>
                  <a:cubicBezTo>
                    <a:pt x="414992" y="376316"/>
                    <a:pt x="402171" y="400324"/>
                    <a:pt x="398715" y="405100"/>
                  </a:cubicBezTo>
                  <a:cubicBezTo>
                    <a:pt x="377598" y="434763"/>
                    <a:pt x="352648" y="461787"/>
                    <a:pt x="324556" y="485355"/>
                  </a:cubicBezTo>
                  <a:cubicBezTo>
                    <a:pt x="280563" y="522309"/>
                    <a:pt x="197166" y="572712"/>
                    <a:pt x="120995" y="572712"/>
                  </a:cubicBezTo>
                  <a:close/>
                  <a:moveTo>
                    <a:pt x="298600" y="101613"/>
                  </a:moveTo>
                  <a:cubicBezTo>
                    <a:pt x="262652" y="121724"/>
                    <a:pt x="228400" y="145857"/>
                    <a:pt x="196788" y="173321"/>
                  </a:cubicBezTo>
                  <a:cubicBezTo>
                    <a:pt x="134444" y="227432"/>
                    <a:pt x="87749" y="285063"/>
                    <a:pt x="57960" y="344516"/>
                  </a:cubicBezTo>
                  <a:cubicBezTo>
                    <a:pt x="33135" y="394101"/>
                    <a:pt x="-1053" y="483532"/>
                    <a:pt x="48596" y="525137"/>
                  </a:cubicBezTo>
                  <a:cubicBezTo>
                    <a:pt x="125017" y="589241"/>
                    <a:pt x="252911" y="515710"/>
                    <a:pt x="309850" y="467821"/>
                  </a:cubicBezTo>
                  <a:cubicBezTo>
                    <a:pt x="336434" y="445510"/>
                    <a:pt x="360064" y="419932"/>
                    <a:pt x="380049" y="391839"/>
                  </a:cubicBezTo>
                  <a:cubicBezTo>
                    <a:pt x="382689" y="388068"/>
                    <a:pt x="397081" y="361170"/>
                    <a:pt x="422785" y="311835"/>
                  </a:cubicBezTo>
                  <a:cubicBezTo>
                    <a:pt x="430075" y="297821"/>
                    <a:pt x="431395" y="295369"/>
                    <a:pt x="438811" y="295747"/>
                  </a:cubicBezTo>
                  <a:cubicBezTo>
                    <a:pt x="532641" y="302157"/>
                    <a:pt x="638852" y="309447"/>
                    <a:pt x="730420" y="269791"/>
                  </a:cubicBezTo>
                  <a:cubicBezTo>
                    <a:pt x="759706" y="257096"/>
                    <a:pt x="799237" y="233842"/>
                    <a:pt x="821421" y="195129"/>
                  </a:cubicBezTo>
                  <a:cubicBezTo>
                    <a:pt x="841784" y="159558"/>
                    <a:pt x="841972" y="116005"/>
                    <a:pt x="821924" y="86718"/>
                  </a:cubicBezTo>
                  <a:cubicBezTo>
                    <a:pt x="798734" y="52907"/>
                    <a:pt x="752856" y="40526"/>
                    <a:pt x="720301" y="34179"/>
                  </a:cubicBezTo>
                  <a:cubicBezTo>
                    <a:pt x="578393" y="6338"/>
                    <a:pt x="424670" y="30910"/>
                    <a:pt x="298474" y="101613"/>
                  </a:cubicBezTo>
                  <a:lnTo>
                    <a:pt x="298474" y="101613"/>
                  </a:lnTo>
                  <a:close/>
                  <a:moveTo>
                    <a:pt x="293007" y="91621"/>
                  </a:moveTo>
                  <a:lnTo>
                    <a:pt x="293007" y="91621"/>
                  </a:lnTo>
                  <a:lnTo>
                    <a:pt x="293007" y="916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36"/>
            <p:cNvSpPr/>
            <p:nvPr/>
          </p:nvSpPr>
          <p:spPr>
            <a:xfrm>
              <a:off x="3727388" y="3580907"/>
              <a:ext cx="478894" cy="562214"/>
            </a:xfrm>
            <a:custGeom>
              <a:avLst/>
              <a:gdLst/>
              <a:ahLst/>
              <a:cxnLst/>
              <a:rect l="l" t="t" r="r" b="b"/>
              <a:pathLst>
                <a:path w="791560" h="929280" extrusionOk="0">
                  <a:moveTo>
                    <a:pt x="11459" y="929280"/>
                  </a:moveTo>
                  <a:cubicBezTo>
                    <a:pt x="11459" y="929280"/>
                    <a:pt x="11019" y="929280"/>
                    <a:pt x="10830" y="929280"/>
                  </a:cubicBezTo>
                  <a:cubicBezTo>
                    <a:pt x="4483" y="928966"/>
                    <a:pt x="-356" y="923561"/>
                    <a:pt x="21" y="917213"/>
                  </a:cubicBezTo>
                  <a:cubicBezTo>
                    <a:pt x="9071" y="748470"/>
                    <a:pt x="38169" y="605306"/>
                    <a:pt x="88886" y="479549"/>
                  </a:cubicBezTo>
                  <a:cubicBezTo>
                    <a:pt x="149219" y="330100"/>
                    <a:pt x="241289" y="206606"/>
                    <a:pt x="355104" y="122391"/>
                  </a:cubicBezTo>
                  <a:cubicBezTo>
                    <a:pt x="482558" y="28121"/>
                    <a:pt x="638040" y="-14803"/>
                    <a:pt x="781645" y="4554"/>
                  </a:cubicBezTo>
                  <a:cubicBezTo>
                    <a:pt x="787930" y="5371"/>
                    <a:pt x="792329" y="11153"/>
                    <a:pt x="791449" y="17437"/>
                  </a:cubicBezTo>
                  <a:cubicBezTo>
                    <a:pt x="790632" y="23722"/>
                    <a:pt x="784787" y="28059"/>
                    <a:pt x="778565" y="27242"/>
                  </a:cubicBezTo>
                  <a:cubicBezTo>
                    <a:pt x="640806" y="8639"/>
                    <a:pt x="491419" y="50055"/>
                    <a:pt x="368742" y="140806"/>
                  </a:cubicBezTo>
                  <a:cubicBezTo>
                    <a:pt x="258258" y="222506"/>
                    <a:pt x="168827" y="342606"/>
                    <a:pt x="110128" y="488096"/>
                  </a:cubicBezTo>
                  <a:cubicBezTo>
                    <a:pt x="60354" y="611464"/>
                    <a:pt x="31821" y="752178"/>
                    <a:pt x="22897" y="918407"/>
                  </a:cubicBezTo>
                  <a:cubicBezTo>
                    <a:pt x="22583" y="924504"/>
                    <a:pt x="17492" y="929280"/>
                    <a:pt x="11459" y="92928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36"/>
            <p:cNvSpPr/>
            <p:nvPr/>
          </p:nvSpPr>
          <p:spPr>
            <a:xfrm>
              <a:off x="3061959" y="1101471"/>
              <a:ext cx="1138538" cy="1138538"/>
            </a:xfrm>
            <a:custGeom>
              <a:avLst/>
              <a:gdLst/>
              <a:ahLst/>
              <a:cxnLst/>
              <a:rect l="l" t="t" r="r" b="b"/>
              <a:pathLst>
                <a:path w="1881881" h="1881881" extrusionOk="0">
                  <a:moveTo>
                    <a:pt x="1791885" y="0"/>
                  </a:moveTo>
                  <a:cubicBezTo>
                    <a:pt x="1245559" y="12192"/>
                    <a:pt x="678241" y="12192"/>
                    <a:pt x="89996" y="0"/>
                  </a:cubicBezTo>
                  <a:cubicBezTo>
                    <a:pt x="40285" y="0"/>
                    <a:pt x="0" y="40285"/>
                    <a:pt x="0" y="89996"/>
                  </a:cubicBezTo>
                  <a:cubicBezTo>
                    <a:pt x="8610" y="696656"/>
                    <a:pt x="10118" y="1270760"/>
                    <a:pt x="0" y="1791885"/>
                  </a:cubicBezTo>
                  <a:cubicBezTo>
                    <a:pt x="0" y="1841596"/>
                    <a:pt x="40285" y="1881881"/>
                    <a:pt x="89996" y="1881881"/>
                  </a:cubicBezTo>
                  <a:cubicBezTo>
                    <a:pt x="634437" y="1864661"/>
                    <a:pt x="1200811" y="1863907"/>
                    <a:pt x="1791885" y="1881881"/>
                  </a:cubicBezTo>
                  <a:cubicBezTo>
                    <a:pt x="1841596" y="1881881"/>
                    <a:pt x="1881881" y="1841596"/>
                    <a:pt x="1881881" y="1791885"/>
                  </a:cubicBezTo>
                  <a:cubicBezTo>
                    <a:pt x="1865792" y="1211244"/>
                    <a:pt x="1865290" y="643487"/>
                    <a:pt x="1881881" y="89996"/>
                  </a:cubicBezTo>
                  <a:cubicBezTo>
                    <a:pt x="1881881" y="40285"/>
                    <a:pt x="1841596" y="0"/>
                    <a:pt x="1791885" y="0"/>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 name="Google Shape;661;p36"/>
            <p:cNvSpPr/>
            <p:nvPr/>
          </p:nvSpPr>
          <p:spPr>
            <a:xfrm rot="-2700000">
              <a:off x="3234329" y="1281491"/>
              <a:ext cx="786367" cy="786367"/>
            </a:xfrm>
            <a:custGeom>
              <a:avLst/>
              <a:gdLst/>
              <a:ahLst/>
              <a:cxnLst/>
              <a:rect l="l" t="t" r="r" b="b"/>
              <a:pathLst>
                <a:path w="1308342" h="1308342" extrusionOk="0">
                  <a:moveTo>
                    <a:pt x="1308343" y="654171"/>
                  </a:moveTo>
                  <a:cubicBezTo>
                    <a:pt x="1308343" y="1015460"/>
                    <a:pt x="1015460" y="1308343"/>
                    <a:pt x="654171" y="1308343"/>
                  </a:cubicBezTo>
                  <a:cubicBezTo>
                    <a:pt x="292883" y="1308343"/>
                    <a:pt x="0" y="1015460"/>
                    <a:pt x="0" y="654171"/>
                  </a:cubicBezTo>
                  <a:cubicBezTo>
                    <a:pt x="0" y="292882"/>
                    <a:pt x="292882" y="0"/>
                    <a:pt x="654171" y="0"/>
                  </a:cubicBezTo>
                  <a:cubicBezTo>
                    <a:pt x="1015460" y="0"/>
                    <a:pt x="1308343" y="292882"/>
                    <a:pt x="1308343" y="654171"/>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2" name="Google Shape;662;p36"/>
            <p:cNvSpPr/>
            <p:nvPr/>
          </p:nvSpPr>
          <p:spPr>
            <a:xfrm rot="-2700000">
              <a:off x="3348065" y="1394811"/>
              <a:ext cx="559726" cy="559726"/>
            </a:xfrm>
            <a:custGeom>
              <a:avLst/>
              <a:gdLst/>
              <a:ahLst/>
              <a:cxnLst/>
              <a:rect l="l" t="t" r="r" b="b"/>
              <a:pathLst>
                <a:path w="931262" h="931262" extrusionOk="0">
                  <a:moveTo>
                    <a:pt x="931263" y="465631"/>
                  </a:moveTo>
                  <a:cubicBezTo>
                    <a:pt x="931263" y="722792"/>
                    <a:pt x="722793" y="931262"/>
                    <a:pt x="465631" y="931262"/>
                  </a:cubicBezTo>
                  <a:cubicBezTo>
                    <a:pt x="208470" y="931262"/>
                    <a:pt x="0" y="722792"/>
                    <a:pt x="0" y="465631"/>
                  </a:cubicBezTo>
                  <a:cubicBezTo>
                    <a:pt x="0" y="208470"/>
                    <a:pt x="208470" y="0"/>
                    <a:pt x="465631" y="0"/>
                  </a:cubicBezTo>
                  <a:cubicBezTo>
                    <a:pt x="722792" y="0"/>
                    <a:pt x="931263" y="208470"/>
                    <a:pt x="931263" y="465631"/>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3" name="Google Shape;663;p36"/>
            <p:cNvSpPr/>
            <p:nvPr/>
          </p:nvSpPr>
          <p:spPr>
            <a:xfrm>
              <a:off x="3457262" y="1502948"/>
              <a:ext cx="344785" cy="344785"/>
            </a:xfrm>
            <a:custGeom>
              <a:avLst/>
              <a:gdLst/>
              <a:ahLst/>
              <a:cxnLst/>
              <a:rect l="l" t="t" r="r" b="b"/>
              <a:pathLst>
                <a:path w="569893" h="569893" extrusionOk="0">
                  <a:moveTo>
                    <a:pt x="569894" y="284947"/>
                  </a:moveTo>
                  <a:cubicBezTo>
                    <a:pt x="569894" y="442319"/>
                    <a:pt x="442319" y="569894"/>
                    <a:pt x="284947" y="569894"/>
                  </a:cubicBezTo>
                  <a:cubicBezTo>
                    <a:pt x="127575" y="569894"/>
                    <a:pt x="0" y="442319"/>
                    <a:pt x="0" y="284947"/>
                  </a:cubicBezTo>
                  <a:cubicBezTo>
                    <a:pt x="0" y="127575"/>
                    <a:pt x="127575" y="0"/>
                    <a:pt x="284947" y="0"/>
                  </a:cubicBezTo>
                  <a:cubicBezTo>
                    <a:pt x="442319" y="0"/>
                    <a:pt x="569894" y="127575"/>
                    <a:pt x="569894" y="284947"/>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36"/>
            <p:cNvSpPr/>
            <p:nvPr/>
          </p:nvSpPr>
          <p:spPr>
            <a:xfrm>
              <a:off x="3558228" y="1603913"/>
              <a:ext cx="142051" cy="142051"/>
            </a:xfrm>
            <a:custGeom>
              <a:avLst/>
              <a:gdLst/>
              <a:ahLst/>
              <a:cxnLst/>
              <a:rect l="l" t="t" r="r" b="b"/>
              <a:pathLst>
                <a:path w="234795" h="234795" extrusionOk="0">
                  <a:moveTo>
                    <a:pt x="234795" y="117398"/>
                  </a:moveTo>
                  <a:cubicBezTo>
                    <a:pt x="234795" y="182235"/>
                    <a:pt x="182234" y="234795"/>
                    <a:pt x="117398" y="234795"/>
                  </a:cubicBezTo>
                  <a:cubicBezTo>
                    <a:pt x="52561" y="234795"/>
                    <a:pt x="0" y="182235"/>
                    <a:pt x="0" y="117398"/>
                  </a:cubicBezTo>
                  <a:cubicBezTo>
                    <a:pt x="0" y="52561"/>
                    <a:pt x="52561" y="0"/>
                    <a:pt x="117398" y="0"/>
                  </a:cubicBezTo>
                  <a:cubicBezTo>
                    <a:pt x="182234" y="0"/>
                    <a:pt x="234795" y="52561"/>
                    <a:pt x="234795" y="117398"/>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5" name="Google Shape;665;p36"/>
            <p:cNvSpPr/>
            <p:nvPr/>
          </p:nvSpPr>
          <p:spPr>
            <a:xfrm>
              <a:off x="3619068" y="1332885"/>
              <a:ext cx="353074" cy="353093"/>
            </a:xfrm>
            <a:custGeom>
              <a:avLst/>
              <a:gdLst/>
              <a:ahLst/>
              <a:cxnLst/>
              <a:rect l="l" t="t" r="r" b="b"/>
              <a:pathLst>
                <a:path w="583594" h="583625" extrusionOk="0">
                  <a:moveTo>
                    <a:pt x="16434" y="583626"/>
                  </a:moveTo>
                  <a:cubicBezTo>
                    <a:pt x="12224" y="583626"/>
                    <a:pt x="8013" y="581992"/>
                    <a:pt x="4808" y="578787"/>
                  </a:cubicBezTo>
                  <a:cubicBezTo>
                    <a:pt x="-1603" y="572376"/>
                    <a:pt x="-1603" y="561944"/>
                    <a:pt x="4808" y="555533"/>
                  </a:cubicBezTo>
                  <a:lnTo>
                    <a:pt x="555533" y="4808"/>
                  </a:lnTo>
                  <a:cubicBezTo>
                    <a:pt x="561944" y="-1603"/>
                    <a:pt x="572376" y="-1603"/>
                    <a:pt x="578786" y="4808"/>
                  </a:cubicBezTo>
                  <a:cubicBezTo>
                    <a:pt x="585197" y="11218"/>
                    <a:pt x="585197" y="21651"/>
                    <a:pt x="578786" y="28061"/>
                  </a:cubicBezTo>
                  <a:lnTo>
                    <a:pt x="28061" y="578787"/>
                  </a:lnTo>
                  <a:cubicBezTo>
                    <a:pt x="24856" y="581992"/>
                    <a:pt x="20645" y="583626"/>
                    <a:pt x="16434" y="58362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36"/>
            <p:cNvSpPr/>
            <p:nvPr/>
          </p:nvSpPr>
          <p:spPr>
            <a:xfrm>
              <a:off x="3916758" y="2060304"/>
              <a:ext cx="176651" cy="19847"/>
            </a:xfrm>
            <a:custGeom>
              <a:avLst/>
              <a:gdLst/>
              <a:ahLst/>
              <a:cxnLst/>
              <a:rect l="l" t="t" r="r" b="b"/>
              <a:pathLst>
                <a:path w="291985" h="32805" extrusionOk="0">
                  <a:moveTo>
                    <a:pt x="275583" y="32806"/>
                  </a:moveTo>
                  <a:lnTo>
                    <a:pt x="16403" y="32806"/>
                  </a:lnTo>
                  <a:cubicBezTo>
                    <a:pt x="7353" y="32806"/>
                    <a:pt x="0" y="25453"/>
                    <a:pt x="0" y="16403"/>
                  </a:cubicBezTo>
                  <a:cubicBezTo>
                    <a:pt x="0" y="7353"/>
                    <a:pt x="7353" y="0"/>
                    <a:pt x="16403" y="0"/>
                  </a:cubicBezTo>
                  <a:lnTo>
                    <a:pt x="275583" y="0"/>
                  </a:lnTo>
                  <a:cubicBezTo>
                    <a:pt x="284633" y="0"/>
                    <a:pt x="291986" y="7353"/>
                    <a:pt x="291986" y="16403"/>
                  </a:cubicBezTo>
                  <a:cubicBezTo>
                    <a:pt x="291986" y="25453"/>
                    <a:pt x="284633" y="32806"/>
                    <a:pt x="275583" y="328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36"/>
            <p:cNvSpPr/>
            <p:nvPr/>
          </p:nvSpPr>
          <p:spPr>
            <a:xfrm>
              <a:off x="3865101" y="2106394"/>
              <a:ext cx="228513" cy="19847"/>
            </a:xfrm>
            <a:custGeom>
              <a:avLst/>
              <a:gdLst/>
              <a:ahLst/>
              <a:cxnLst/>
              <a:rect l="l" t="t" r="r" b="b"/>
              <a:pathLst>
                <a:path w="377708" h="32805" extrusionOk="0">
                  <a:moveTo>
                    <a:pt x="361306" y="32806"/>
                  </a:moveTo>
                  <a:lnTo>
                    <a:pt x="16403" y="32806"/>
                  </a:lnTo>
                  <a:cubicBezTo>
                    <a:pt x="7353" y="32806"/>
                    <a:pt x="0" y="25453"/>
                    <a:pt x="0" y="16403"/>
                  </a:cubicBezTo>
                  <a:cubicBezTo>
                    <a:pt x="0" y="7353"/>
                    <a:pt x="7353" y="0"/>
                    <a:pt x="16403" y="0"/>
                  </a:cubicBezTo>
                  <a:lnTo>
                    <a:pt x="361306" y="0"/>
                  </a:lnTo>
                  <a:cubicBezTo>
                    <a:pt x="370356" y="0"/>
                    <a:pt x="377709" y="7353"/>
                    <a:pt x="377709" y="16403"/>
                  </a:cubicBezTo>
                  <a:cubicBezTo>
                    <a:pt x="377709" y="25453"/>
                    <a:pt x="370356" y="32806"/>
                    <a:pt x="361306" y="328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36"/>
            <p:cNvSpPr/>
            <p:nvPr/>
          </p:nvSpPr>
          <p:spPr>
            <a:xfrm>
              <a:off x="1118012" y="1029136"/>
              <a:ext cx="1329866" cy="1740050"/>
            </a:xfrm>
            <a:custGeom>
              <a:avLst/>
              <a:gdLst/>
              <a:ahLst/>
              <a:cxnLst/>
              <a:rect l="l" t="t" r="r" b="b"/>
              <a:pathLst>
                <a:path w="2198125" h="2876115" extrusionOk="0">
                  <a:moveTo>
                    <a:pt x="2073312" y="0"/>
                  </a:moveTo>
                  <a:cubicBezTo>
                    <a:pt x="2142245" y="0"/>
                    <a:pt x="2198126" y="55881"/>
                    <a:pt x="2198126" y="124814"/>
                  </a:cubicBezTo>
                  <a:lnTo>
                    <a:pt x="2198126" y="2751302"/>
                  </a:lnTo>
                  <a:cubicBezTo>
                    <a:pt x="2198126" y="2820235"/>
                    <a:pt x="2142245" y="2876116"/>
                    <a:pt x="2073312" y="2876116"/>
                  </a:cubicBezTo>
                  <a:lnTo>
                    <a:pt x="124814" y="2876116"/>
                  </a:lnTo>
                  <a:cubicBezTo>
                    <a:pt x="55881" y="2876116"/>
                    <a:pt x="0" y="2820235"/>
                    <a:pt x="0" y="2751302"/>
                  </a:cubicBezTo>
                  <a:lnTo>
                    <a:pt x="0" y="124814"/>
                  </a:lnTo>
                  <a:cubicBezTo>
                    <a:pt x="0" y="55881"/>
                    <a:pt x="55881" y="0"/>
                    <a:pt x="12481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36"/>
            <p:cNvSpPr/>
            <p:nvPr/>
          </p:nvSpPr>
          <p:spPr>
            <a:xfrm>
              <a:off x="1215380" y="1111015"/>
              <a:ext cx="1134356" cy="1484274"/>
            </a:xfrm>
            <a:custGeom>
              <a:avLst/>
              <a:gdLst/>
              <a:ahLst/>
              <a:cxnLst/>
              <a:rect l="l" t="t" r="r" b="b"/>
              <a:pathLst>
                <a:path w="1874968" h="2453345" extrusionOk="0">
                  <a:moveTo>
                    <a:pt x="1768506" y="0"/>
                  </a:moveTo>
                  <a:cubicBezTo>
                    <a:pt x="1827303" y="0"/>
                    <a:pt x="1874968" y="47665"/>
                    <a:pt x="1874968" y="106462"/>
                  </a:cubicBezTo>
                  <a:lnTo>
                    <a:pt x="1874968" y="2346884"/>
                  </a:lnTo>
                  <a:cubicBezTo>
                    <a:pt x="1874968" y="2405681"/>
                    <a:pt x="1827303" y="2453346"/>
                    <a:pt x="1768506" y="2453346"/>
                  </a:cubicBezTo>
                  <a:lnTo>
                    <a:pt x="106462" y="2453346"/>
                  </a:lnTo>
                  <a:cubicBezTo>
                    <a:pt x="47665" y="2453346"/>
                    <a:pt x="0" y="2405681"/>
                    <a:pt x="0" y="2346884"/>
                  </a:cubicBezTo>
                  <a:lnTo>
                    <a:pt x="0" y="106462"/>
                  </a:lnTo>
                  <a:cubicBezTo>
                    <a:pt x="0" y="47665"/>
                    <a:pt x="47665" y="0"/>
                    <a:pt x="106462" y="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36"/>
            <p:cNvSpPr/>
            <p:nvPr/>
          </p:nvSpPr>
          <p:spPr>
            <a:xfrm>
              <a:off x="1593224" y="903744"/>
              <a:ext cx="375622" cy="125207"/>
            </a:xfrm>
            <a:custGeom>
              <a:avLst/>
              <a:gdLst/>
              <a:ahLst/>
              <a:cxnLst/>
              <a:rect l="l" t="t" r="r" b="b"/>
              <a:pathLst>
                <a:path w="620862" h="206954" extrusionOk="0">
                  <a:moveTo>
                    <a:pt x="96533" y="0"/>
                  </a:moveTo>
                  <a:lnTo>
                    <a:pt x="524393" y="0"/>
                  </a:lnTo>
                  <a:cubicBezTo>
                    <a:pt x="577624" y="0"/>
                    <a:pt x="620862" y="43239"/>
                    <a:pt x="620862" y="96470"/>
                  </a:cubicBezTo>
                  <a:lnTo>
                    <a:pt x="620862" y="206954"/>
                  </a:lnTo>
                  <a:lnTo>
                    <a:pt x="0" y="206954"/>
                  </a:lnTo>
                  <a:lnTo>
                    <a:pt x="0" y="96470"/>
                  </a:lnTo>
                  <a:cubicBezTo>
                    <a:pt x="0" y="43239"/>
                    <a:pt x="43239" y="0"/>
                    <a:pt x="96470"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36"/>
            <p:cNvSpPr/>
            <p:nvPr/>
          </p:nvSpPr>
          <p:spPr>
            <a:xfrm>
              <a:off x="1469042" y="990810"/>
              <a:ext cx="625012" cy="169199"/>
            </a:xfrm>
            <a:custGeom>
              <a:avLst/>
              <a:gdLst/>
              <a:ahLst/>
              <a:cxnLst/>
              <a:rect l="l" t="t" r="r" b="b"/>
              <a:pathLst>
                <a:path w="1033078" h="279667" extrusionOk="0">
                  <a:moveTo>
                    <a:pt x="978840" y="279668"/>
                  </a:moveTo>
                  <a:lnTo>
                    <a:pt x="54176" y="279668"/>
                  </a:lnTo>
                  <a:cubicBezTo>
                    <a:pt x="17662" y="279668"/>
                    <a:pt x="-8419" y="244222"/>
                    <a:pt x="2516" y="209342"/>
                  </a:cubicBezTo>
                  <a:lnTo>
                    <a:pt x="56250" y="37959"/>
                  </a:lnTo>
                  <a:cubicBezTo>
                    <a:pt x="63352" y="15397"/>
                    <a:pt x="84217" y="0"/>
                    <a:pt x="107910" y="0"/>
                  </a:cubicBezTo>
                  <a:lnTo>
                    <a:pt x="925168" y="0"/>
                  </a:lnTo>
                  <a:cubicBezTo>
                    <a:pt x="948799" y="0"/>
                    <a:pt x="969727" y="15397"/>
                    <a:pt x="976828" y="37959"/>
                  </a:cubicBezTo>
                  <a:lnTo>
                    <a:pt x="1030562" y="209342"/>
                  </a:lnTo>
                  <a:cubicBezTo>
                    <a:pt x="1041498" y="244222"/>
                    <a:pt x="1015416" y="279668"/>
                    <a:pt x="978902" y="27966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36"/>
            <p:cNvSpPr/>
            <p:nvPr/>
          </p:nvSpPr>
          <p:spPr>
            <a:xfrm>
              <a:off x="1317026" y="1318172"/>
              <a:ext cx="283950" cy="283949"/>
            </a:xfrm>
            <a:custGeom>
              <a:avLst/>
              <a:gdLst/>
              <a:ahLst/>
              <a:cxnLst/>
              <a:rect l="l" t="t" r="r" b="b"/>
              <a:pathLst>
                <a:path w="469339" h="469338" extrusionOk="0">
                  <a:moveTo>
                    <a:pt x="402470" y="469339"/>
                  </a:moveTo>
                  <a:lnTo>
                    <a:pt x="66869" y="469339"/>
                  </a:lnTo>
                  <a:cubicBezTo>
                    <a:pt x="29978" y="469339"/>
                    <a:pt x="0" y="439361"/>
                    <a:pt x="0" y="402470"/>
                  </a:cubicBezTo>
                  <a:lnTo>
                    <a:pt x="0" y="66869"/>
                  </a:lnTo>
                  <a:cubicBezTo>
                    <a:pt x="0" y="29978"/>
                    <a:pt x="29978" y="0"/>
                    <a:pt x="66869" y="0"/>
                  </a:cubicBezTo>
                  <a:lnTo>
                    <a:pt x="402470" y="0"/>
                  </a:lnTo>
                  <a:cubicBezTo>
                    <a:pt x="439361" y="0"/>
                    <a:pt x="469339" y="29978"/>
                    <a:pt x="469339" y="66869"/>
                  </a:cubicBezTo>
                  <a:lnTo>
                    <a:pt x="469339" y="402470"/>
                  </a:lnTo>
                  <a:cubicBezTo>
                    <a:pt x="469339" y="439361"/>
                    <a:pt x="439361" y="469339"/>
                    <a:pt x="402470" y="469339"/>
                  </a:cubicBezTo>
                  <a:close/>
                  <a:moveTo>
                    <a:pt x="66869" y="21871"/>
                  </a:moveTo>
                  <a:cubicBezTo>
                    <a:pt x="42044" y="21871"/>
                    <a:pt x="21871" y="42044"/>
                    <a:pt x="21871" y="66869"/>
                  </a:cubicBezTo>
                  <a:lnTo>
                    <a:pt x="21871" y="402470"/>
                  </a:lnTo>
                  <a:cubicBezTo>
                    <a:pt x="21871" y="427295"/>
                    <a:pt x="42044" y="447468"/>
                    <a:pt x="66869" y="447468"/>
                  </a:cubicBezTo>
                  <a:lnTo>
                    <a:pt x="402470" y="447468"/>
                  </a:lnTo>
                  <a:cubicBezTo>
                    <a:pt x="427295" y="447468"/>
                    <a:pt x="447468" y="427295"/>
                    <a:pt x="447468" y="402470"/>
                  </a:cubicBezTo>
                  <a:lnTo>
                    <a:pt x="447468" y="66869"/>
                  </a:lnTo>
                  <a:cubicBezTo>
                    <a:pt x="447468" y="42044"/>
                    <a:pt x="427295" y="21871"/>
                    <a:pt x="402470" y="21871"/>
                  </a:cubicBezTo>
                  <a:lnTo>
                    <a:pt x="66869" y="218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36"/>
            <p:cNvSpPr/>
            <p:nvPr/>
          </p:nvSpPr>
          <p:spPr>
            <a:xfrm>
              <a:off x="1371069" y="1388393"/>
              <a:ext cx="164971" cy="164971"/>
            </a:xfrm>
            <a:custGeom>
              <a:avLst/>
              <a:gdLst/>
              <a:ahLst/>
              <a:cxnLst/>
              <a:rect l="l" t="t" r="r" b="b"/>
              <a:pathLst>
                <a:path w="272679" h="272679" extrusionOk="0">
                  <a:moveTo>
                    <a:pt x="266093" y="234594"/>
                  </a:moveTo>
                  <a:lnTo>
                    <a:pt x="38085" y="6586"/>
                  </a:lnTo>
                  <a:cubicBezTo>
                    <a:pt x="24007" y="-7491"/>
                    <a:pt x="0" y="2501"/>
                    <a:pt x="0" y="22361"/>
                  </a:cubicBezTo>
                  <a:lnTo>
                    <a:pt x="0" y="250368"/>
                  </a:lnTo>
                  <a:cubicBezTo>
                    <a:pt x="0" y="262686"/>
                    <a:pt x="9993" y="272679"/>
                    <a:pt x="22311" y="272679"/>
                  </a:cubicBezTo>
                  <a:lnTo>
                    <a:pt x="250318" y="272679"/>
                  </a:lnTo>
                  <a:cubicBezTo>
                    <a:pt x="270178" y="272679"/>
                    <a:pt x="280171" y="248672"/>
                    <a:pt x="266093" y="23459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36"/>
            <p:cNvSpPr/>
            <p:nvPr/>
          </p:nvSpPr>
          <p:spPr>
            <a:xfrm rot="-4606388">
              <a:off x="1458335" y="1374924"/>
              <a:ext cx="92227" cy="92227"/>
            </a:xfrm>
            <a:custGeom>
              <a:avLst/>
              <a:gdLst/>
              <a:ahLst/>
              <a:cxnLst/>
              <a:rect l="l" t="t" r="r" b="b"/>
              <a:pathLst>
                <a:path w="153471" h="153471" extrusionOk="0">
                  <a:moveTo>
                    <a:pt x="153472" y="76736"/>
                  </a:moveTo>
                  <a:cubicBezTo>
                    <a:pt x="153472" y="119116"/>
                    <a:pt x="119116" y="153472"/>
                    <a:pt x="76736" y="153472"/>
                  </a:cubicBezTo>
                  <a:cubicBezTo>
                    <a:pt x="34356" y="153472"/>
                    <a:pt x="0" y="119116"/>
                    <a:pt x="0" y="76736"/>
                  </a:cubicBezTo>
                  <a:cubicBezTo>
                    <a:pt x="0" y="34356"/>
                    <a:pt x="34356" y="0"/>
                    <a:pt x="76736" y="0"/>
                  </a:cubicBezTo>
                  <a:cubicBezTo>
                    <a:pt x="119116" y="0"/>
                    <a:pt x="153472" y="34356"/>
                    <a:pt x="153472" y="7673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36"/>
            <p:cNvSpPr/>
            <p:nvPr/>
          </p:nvSpPr>
          <p:spPr>
            <a:xfrm>
              <a:off x="1691122" y="1566345"/>
              <a:ext cx="554668" cy="13231"/>
            </a:xfrm>
            <a:custGeom>
              <a:avLst/>
              <a:gdLst/>
              <a:ahLst/>
              <a:cxnLst/>
              <a:rect l="l" t="t" r="r" b="b"/>
              <a:pathLst>
                <a:path w="916807" h="21870" extrusionOk="0">
                  <a:moveTo>
                    <a:pt x="905872" y="21871"/>
                  </a:moveTo>
                  <a:lnTo>
                    <a:pt x="10935" y="21871"/>
                  </a:lnTo>
                  <a:cubicBezTo>
                    <a:pt x="4902" y="21871"/>
                    <a:pt x="0" y="16969"/>
                    <a:pt x="0" y="10935"/>
                  </a:cubicBezTo>
                  <a:cubicBezTo>
                    <a:pt x="0" y="4902"/>
                    <a:pt x="4902" y="0"/>
                    <a:pt x="10935" y="0"/>
                  </a:cubicBezTo>
                  <a:lnTo>
                    <a:pt x="905872" y="0"/>
                  </a:lnTo>
                  <a:cubicBezTo>
                    <a:pt x="911905" y="0"/>
                    <a:pt x="916808" y="4902"/>
                    <a:pt x="916808" y="10935"/>
                  </a:cubicBezTo>
                  <a:cubicBezTo>
                    <a:pt x="916808" y="16969"/>
                    <a:pt x="911905" y="21871"/>
                    <a:pt x="905872" y="2187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36"/>
            <p:cNvSpPr/>
            <p:nvPr/>
          </p:nvSpPr>
          <p:spPr>
            <a:xfrm>
              <a:off x="1691122" y="1452995"/>
              <a:ext cx="554668" cy="13231"/>
            </a:xfrm>
            <a:custGeom>
              <a:avLst/>
              <a:gdLst/>
              <a:ahLst/>
              <a:cxnLst/>
              <a:rect l="l" t="t" r="r" b="b"/>
              <a:pathLst>
                <a:path w="916807" h="21870" extrusionOk="0">
                  <a:moveTo>
                    <a:pt x="905872" y="21871"/>
                  </a:moveTo>
                  <a:lnTo>
                    <a:pt x="10935" y="21871"/>
                  </a:lnTo>
                  <a:cubicBezTo>
                    <a:pt x="4902" y="21871"/>
                    <a:pt x="0" y="16969"/>
                    <a:pt x="0" y="10935"/>
                  </a:cubicBezTo>
                  <a:cubicBezTo>
                    <a:pt x="0" y="4902"/>
                    <a:pt x="4902" y="0"/>
                    <a:pt x="10935" y="0"/>
                  </a:cubicBezTo>
                  <a:lnTo>
                    <a:pt x="905872" y="0"/>
                  </a:lnTo>
                  <a:cubicBezTo>
                    <a:pt x="911905" y="0"/>
                    <a:pt x="916808" y="4902"/>
                    <a:pt x="916808" y="10935"/>
                  </a:cubicBezTo>
                  <a:cubicBezTo>
                    <a:pt x="916808" y="16969"/>
                    <a:pt x="911905" y="21871"/>
                    <a:pt x="905872" y="2187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36"/>
            <p:cNvSpPr/>
            <p:nvPr/>
          </p:nvSpPr>
          <p:spPr>
            <a:xfrm>
              <a:off x="1946187" y="1339645"/>
              <a:ext cx="298589" cy="13231"/>
            </a:xfrm>
            <a:custGeom>
              <a:avLst/>
              <a:gdLst/>
              <a:ahLst/>
              <a:cxnLst/>
              <a:rect l="l" t="t" r="r" b="b"/>
              <a:pathLst>
                <a:path w="493535" h="21870" extrusionOk="0">
                  <a:moveTo>
                    <a:pt x="482600" y="21871"/>
                  </a:moveTo>
                  <a:lnTo>
                    <a:pt x="10935" y="21871"/>
                  </a:lnTo>
                  <a:cubicBezTo>
                    <a:pt x="4902" y="21871"/>
                    <a:pt x="0" y="16969"/>
                    <a:pt x="0" y="10935"/>
                  </a:cubicBezTo>
                  <a:cubicBezTo>
                    <a:pt x="0" y="4902"/>
                    <a:pt x="4902" y="0"/>
                    <a:pt x="10935" y="0"/>
                  </a:cubicBezTo>
                  <a:lnTo>
                    <a:pt x="482600" y="0"/>
                  </a:lnTo>
                  <a:cubicBezTo>
                    <a:pt x="488633" y="0"/>
                    <a:pt x="493535" y="4902"/>
                    <a:pt x="493535" y="10935"/>
                  </a:cubicBezTo>
                  <a:cubicBezTo>
                    <a:pt x="493535" y="16969"/>
                    <a:pt x="488633" y="21871"/>
                    <a:pt x="482600" y="2187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36"/>
            <p:cNvSpPr/>
            <p:nvPr/>
          </p:nvSpPr>
          <p:spPr>
            <a:xfrm>
              <a:off x="1317026" y="1732753"/>
              <a:ext cx="283950" cy="283950"/>
            </a:xfrm>
            <a:custGeom>
              <a:avLst/>
              <a:gdLst/>
              <a:ahLst/>
              <a:cxnLst/>
              <a:rect l="l" t="t" r="r" b="b"/>
              <a:pathLst>
                <a:path w="469339" h="469339" extrusionOk="0">
                  <a:moveTo>
                    <a:pt x="402470" y="469339"/>
                  </a:moveTo>
                  <a:lnTo>
                    <a:pt x="66869" y="469339"/>
                  </a:lnTo>
                  <a:cubicBezTo>
                    <a:pt x="29978" y="469339"/>
                    <a:pt x="0" y="439361"/>
                    <a:pt x="0" y="402470"/>
                  </a:cubicBezTo>
                  <a:lnTo>
                    <a:pt x="0" y="66869"/>
                  </a:lnTo>
                  <a:cubicBezTo>
                    <a:pt x="0" y="29978"/>
                    <a:pt x="29978" y="0"/>
                    <a:pt x="66869" y="0"/>
                  </a:cubicBezTo>
                  <a:lnTo>
                    <a:pt x="402470" y="0"/>
                  </a:lnTo>
                  <a:cubicBezTo>
                    <a:pt x="439361" y="0"/>
                    <a:pt x="469339" y="29978"/>
                    <a:pt x="469339" y="66869"/>
                  </a:cubicBezTo>
                  <a:lnTo>
                    <a:pt x="469339" y="402470"/>
                  </a:lnTo>
                  <a:cubicBezTo>
                    <a:pt x="469339" y="439361"/>
                    <a:pt x="439361" y="469339"/>
                    <a:pt x="402470" y="469339"/>
                  </a:cubicBezTo>
                  <a:close/>
                  <a:moveTo>
                    <a:pt x="66869" y="21871"/>
                  </a:moveTo>
                  <a:cubicBezTo>
                    <a:pt x="42044" y="21871"/>
                    <a:pt x="21871" y="42044"/>
                    <a:pt x="21871" y="66869"/>
                  </a:cubicBezTo>
                  <a:lnTo>
                    <a:pt x="21871" y="402470"/>
                  </a:lnTo>
                  <a:cubicBezTo>
                    <a:pt x="21871" y="427295"/>
                    <a:pt x="42044" y="447468"/>
                    <a:pt x="66869" y="447468"/>
                  </a:cubicBezTo>
                  <a:lnTo>
                    <a:pt x="402470" y="447468"/>
                  </a:lnTo>
                  <a:cubicBezTo>
                    <a:pt x="427295" y="447468"/>
                    <a:pt x="447468" y="427295"/>
                    <a:pt x="447468" y="402470"/>
                  </a:cubicBezTo>
                  <a:lnTo>
                    <a:pt x="447468" y="66869"/>
                  </a:lnTo>
                  <a:cubicBezTo>
                    <a:pt x="447468" y="42044"/>
                    <a:pt x="427295" y="21871"/>
                    <a:pt x="402470" y="21871"/>
                  </a:cubicBezTo>
                  <a:lnTo>
                    <a:pt x="66869" y="218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36"/>
            <p:cNvSpPr/>
            <p:nvPr/>
          </p:nvSpPr>
          <p:spPr>
            <a:xfrm>
              <a:off x="1371069" y="1802974"/>
              <a:ext cx="164971" cy="164971"/>
            </a:xfrm>
            <a:custGeom>
              <a:avLst/>
              <a:gdLst/>
              <a:ahLst/>
              <a:cxnLst/>
              <a:rect l="l" t="t" r="r" b="b"/>
              <a:pathLst>
                <a:path w="272679" h="272679" extrusionOk="0">
                  <a:moveTo>
                    <a:pt x="266093" y="234594"/>
                  </a:moveTo>
                  <a:lnTo>
                    <a:pt x="38085" y="6586"/>
                  </a:lnTo>
                  <a:cubicBezTo>
                    <a:pt x="24007" y="-7491"/>
                    <a:pt x="0" y="2501"/>
                    <a:pt x="0" y="22361"/>
                  </a:cubicBezTo>
                  <a:lnTo>
                    <a:pt x="0" y="250369"/>
                  </a:lnTo>
                  <a:cubicBezTo>
                    <a:pt x="0" y="262686"/>
                    <a:pt x="9993" y="272679"/>
                    <a:pt x="22311" y="272679"/>
                  </a:cubicBezTo>
                  <a:lnTo>
                    <a:pt x="250318" y="272679"/>
                  </a:lnTo>
                  <a:cubicBezTo>
                    <a:pt x="270178" y="272679"/>
                    <a:pt x="280171" y="248672"/>
                    <a:pt x="266093" y="23459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36"/>
            <p:cNvSpPr/>
            <p:nvPr/>
          </p:nvSpPr>
          <p:spPr>
            <a:xfrm rot="-4606388">
              <a:off x="1458344" y="1789453"/>
              <a:ext cx="92227" cy="92227"/>
            </a:xfrm>
            <a:custGeom>
              <a:avLst/>
              <a:gdLst/>
              <a:ahLst/>
              <a:cxnLst/>
              <a:rect l="l" t="t" r="r" b="b"/>
              <a:pathLst>
                <a:path w="153471" h="153471" extrusionOk="0">
                  <a:moveTo>
                    <a:pt x="153472" y="76736"/>
                  </a:moveTo>
                  <a:cubicBezTo>
                    <a:pt x="153472" y="119116"/>
                    <a:pt x="119116" y="153471"/>
                    <a:pt x="76736" y="153471"/>
                  </a:cubicBezTo>
                  <a:cubicBezTo>
                    <a:pt x="34356" y="153471"/>
                    <a:pt x="0" y="119116"/>
                    <a:pt x="0" y="76736"/>
                  </a:cubicBezTo>
                  <a:cubicBezTo>
                    <a:pt x="0" y="34356"/>
                    <a:pt x="34356" y="0"/>
                    <a:pt x="76736" y="0"/>
                  </a:cubicBezTo>
                  <a:cubicBezTo>
                    <a:pt x="119116" y="0"/>
                    <a:pt x="153472" y="34356"/>
                    <a:pt x="153472" y="7673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36"/>
            <p:cNvSpPr/>
            <p:nvPr/>
          </p:nvSpPr>
          <p:spPr>
            <a:xfrm>
              <a:off x="1691122" y="1980925"/>
              <a:ext cx="554668" cy="13231"/>
            </a:xfrm>
            <a:custGeom>
              <a:avLst/>
              <a:gdLst/>
              <a:ahLst/>
              <a:cxnLst/>
              <a:rect l="l" t="t" r="r" b="b"/>
              <a:pathLst>
                <a:path w="916807" h="21870" extrusionOk="0">
                  <a:moveTo>
                    <a:pt x="905872" y="21871"/>
                  </a:moveTo>
                  <a:lnTo>
                    <a:pt x="10935" y="21871"/>
                  </a:lnTo>
                  <a:cubicBezTo>
                    <a:pt x="4902" y="21871"/>
                    <a:pt x="0" y="16969"/>
                    <a:pt x="0" y="10935"/>
                  </a:cubicBezTo>
                  <a:cubicBezTo>
                    <a:pt x="0" y="4902"/>
                    <a:pt x="4902" y="0"/>
                    <a:pt x="10935" y="0"/>
                  </a:cubicBezTo>
                  <a:lnTo>
                    <a:pt x="905872" y="0"/>
                  </a:lnTo>
                  <a:cubicBezTo>
                    <a:pt x="911905" y="0"/>
                    <a:pt x="916808" y="4902"/>
                    <a:pt x="916808" y="10935"/>
                  </a:cubicBezTo>
                  <a:cubicBezTo>
                    <a:pt x="916808" y="16969"/>
                    <a:pt x="911905" y="21871"/>
                    <a:pt x="905872" y="2187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36"/>
            <p:cNvSpPr/>
            <p:nvPr/>
          </p:nvSpPr>
          <p:spPr>
            <a:xfrm>
              <a:off x="1691122" y="1867575"/>
              <a:ext cx="554668" cy="13231"/>
            </a:xfrm>
            <a:custGeom>
              <a:avLst/>
              <a:gdLst/>
              <a:ahLst/>
              <a:cxnLst/>
              <a:rect l="l" t="t" r="r" b="b"/>
              <a:pathLst>
                <a:path w="916807" h="21870" extrusionOk="0">
                  <a:moveTo>
                    <a:pt x="905872" y="21871"/>
                  </a:moveTo>
                  <a:lnTo>
                    <a:pt x="10935" y="21871"/>
                  </a:lnTo>
                  <a:cubicBezTo>
                    <a:pt x="4902" y="21871"/>
                    <a:pt x="0" y="16969"/>
                    <a:pt x="0" y="10935"/>
                  </a:cubicBezTo>
                  <a:cubicBezTo>
                    <a:pt x="0" y="4902"/>
                    <a:pt x="4902" y="0"/>
                    <a:pt x="10935" y="0"/>
                  </a:cubicBezTo>
                  <a:lnTo>
                    <a:pt x="905872" y="0"/>
                  </a:lnTo>
                  <a:cubicBezTo>
                    <a:pt x="911905" y="0"/>
                    <a:pt x="916808" y="4902"/>
                    <a:pt x="916808" y="10935"/>
                  </a:cubicBezTo>
                  <a:cubicBezTo>
                    <a:pt x="916808" y="16969"/>
                    <a:pt x="911905" y="21871"/>
                    <a:pt x="905872" y="2187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683;p36"/>
            <p:cNvSpPr/>
            <p:nvPr/>
          </p:nvSpPr>
          <p:spPr>
            <a:xfrm>
              <a:off x="1946187" y="1754226"/>
              <a:ext cx="298589" cy="13231"/>
            </a:xfrm>
            <a:custGeom>
              <a:avLst/>
              <a:gdLst/>
              <a:ahLst/>
              <a:cxnLst/>
              <a:rect l="l" t="t" r="r" b="b"/>
              <a:pathLst>
                <a:path w="493535" h="21870" extrusionOk="0">
                  <a:moveTo>
                    <a:pt x="482600" y="21871"/>
                  </a:moveTo>
                  <a:lnTo>
                    <a:pt x="10935" y="21871"/>
                  </a:lnTo>
                  <a:cubicBezTo>
                    <a:pt x="4902" y="21871"/>
                    <a:pt x="0" y="16968"/>
                    <a:pt x="0" y="10935"/>
                  </a:cubicBezTo>
                  <a:cubicBezTo>
                    <a:pt x="0" y="4902"/>
                    <a:pt x="4902" y="0"/>
                    <a:pt x="10935" y="0"/>
                  </a:cubicBezTo>
                  <a:lnTo>
                    <a:pt x="482600" y="0"/>
                  </a:lnTo>
                  <a:cubicBezTo>
                    <a:pt x="488633" y="0"/>
                    <a:pt x="493535" y="4902"/>
                    <a:pt x="493535" y="10935"/>
                  </a:cubicBezTo>
                  <a:cubicBezTo>
                    <a:pt x="493535" y="16968"/>
                    <a:pt x="488633" y="21871"/>
                    <a:pt x="482600" y="2187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36"/>
            <p:cNvSpPr/>
            <p:nvPr/>
          </p:nvSpPr>
          <p:spPr>
            <a:xfrm>
              <a:off x="1317026" y="2147295"/>
              <a:ext cx="283950" cy="283949"/>
            </a:xfrm>
            <a:custGeom>
              <a:avLst/>
              <a:gdLst/>
              <a:ahLst/>
              <a:cxnLst/>
              <a:rect l="l" t="t" r="r" b="b"/>
              <a:pathLst>
                <a:path w="469339" h="469338" extrusionOk="0">
                  <a:moveTo>
                    <a:pt x="402470" y="469339"/>
                  </a:moveTo>
                  <a:lnTo>
                    <a:pt x="66869" y="469339"/>
                  </a:lnTo>
                  <a:cubicBezTo>
                    <a:pt x="29978" y="469339"/>
                    <a:pt x="0" y="439361"/>
                    <a:pt x="0" y="402470"/>
                  </a:cubicBezTo>
                  <a:lnTo>
                    <a:pt x="0" y="66869"/>
                  </a:lnTo>
                  <a:cubicBezTo>
                    <a:pt x="0" y="29978"/>
                    <a:pt x="29978" y="0"/>
                    <a:pt x="66869" y="0"/>
                  </a:cubicBezTo>
                  <a:lnTo>
                    <a:pt x="402470" y="0"/>
                  </a:lnTo>
                  <a:cubicBezTo>
                    <a:pt x="439361" y="0"/>
                    <a:pt x="469339" y="29978"/>
                    <a:pt x="469339" y="66869"/>
                  </a:cubicBezTo>
                  <a:lnTo>
                    <a:pt x="469339" y="402470"/>
                  </a:lnTo>
                  <a:cubicBezTo>
                    <a:pt x="469339" y="439361"/>
                    <a:pt x="439361" y="469339"/>
                    <a:pt x="402470" y="469339"/>
                  </a:cubicBezTo>
                  <a:close/>
                  <a:moveTo>
                    <a:pt x="66869" y="21871"/>
                  </a:moveTo>
                  <a:cubicBezTo>
                    <a:pt x="42044" y="21871"/>
                    <a:pt x="21871" y="42044"/>
                    <a:pt x="21871" y="66869"/>
                  </a:cubicBezTo>
                  <a:lnTo>
                    <a:pt x="21871" y="402470"/>
                  </a:lnTo>
                  <a:cubicBezTo>
                    <a:pt x="21871" y="427295"/>
                    <a:pt x="42044" y="447468"/>
                    <a:pt x="66869" y="447468"/>
                  </a:cubicBezTo>
                  <a:lnTo>
                    <a:pt x="402470" y="447468"/>
                  </a:lnTo>
                  <a:cubicBezTo>
                    <a:pt x="427295" y="447468"/>
                    <a:pt x="447468" y="427295"/>
                    <a:pt x="447468" y="402470"/>
                  </a:cubicBezTo>
                  <a:lnTo>
                    <a:pt x="447468" y="66869"/>
                  </a:lnTo>
                  <a:cubicBezTo>
                    <a:pt x="447468" y="42044"/>
                    <a:pt x="427295" y="21871"/>
                    <a:pt x="402470" y="21871"/>
                  </a:cubicBezTo>
                  <a:lnTo>
                    <a:pt x="66869" y="218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36"/>
            <p:cNvSpPr/>
            <p:nvPr/>
          </p:nvSpPr>
          <p:spPr>
            <a:xfrm>
              <a:off x="1371069" y="2217517"/>
              <a:ext cx="164971" cy="164971"/>
            </a:xfrm>
            <a:custGeom>
              <a:avLst/>
              <a:gdLst/>
              <a:ahLst/>
              <a:cxnLst/>
              <a:rect l="l" t="t" r="r" b="b"/>
              <a:pathLst>
                <a:path w="272679" h="272679" extrusionOk="0">
                  <a:moveTo>
                    <a:pt x="266093" y="234594"/>
                  </a:moveTo>
                  <a:lnTo>
                    <a:pt x="38085" y="6586"/>
                  </a:lnTo>
                  <a:cubicBezTo>
                    <a:pt x="24007" y="-7491"/>
                    <a:pt x="0" y="2501"/>
                    <a:pt x="0" y="22361"/>
                  </a:cubicBezTo>
                  <a:lnTo>
                    <a:pt x="0" y="250368"/>
                  </a:lnTo>
                  <a:cubicBezTo>
                    <a:pt x="0" y="262687"/>
                    <a:pt x="9993" y="272679"/>
                    <a:pt x="22311" y="272679"/>
                  </a:cubicBezTo>
                  <a:lnTo>
                    <a:pt x="250318" y="272679"/>
                  </a:lnTo>
                  <a:cubicBezTo>
                    <a:pt x="270178" y="272679"/>
                    <a:pt x="280171" y="248672"/>
                    <a:pt x="266093" y="234594"/>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36"/>
            <p:cNvSpPr/>
            <p:nvPr/>
          </p:nvSpPr>
          <p:spPr>
            <a:xfrm>
              <a:off x="1458401" y="2203875"/>
              <a:ext cx="92850" cy="92850"/>
            </a:xfrm>
            <a:custGeom>
              <a:avLst/>
              <a:gdLst/>
              <a:ahLst/>
              <a:cxnLst/>
              <a:rect l="l" t="t" r="r" b="b"/>
              <a:pathLst>
                <a:path w="153471" h="153471" extrusionOk="0">
                  <a:moveTo>
                    <a:pt x="153472" y="76736"/>
                  </a:moveTo>
                  <a:cubicBezTo>
                    <a:pt x="153472" y="119116"/>
                    <a:pt x="119116" y="153472"/>
                    <a:pt x="76736" y="153472"/>
                  </a:cubicBezTo>
                  <a:cubicBezTo>
                    <a:pt x="34356" y="153472"/>
                    <a:pt x="0" y="119116"/>
                    <a:pt x="0" y="76736"/>
                  </a:cubicBezTo>
                  <a:cubicBezTo>
                    <a:pt x="0" y="34356"/>
                    <a:pt x="34356" y="0"/>
                    <a:pt x="76736" y="0"/>
                  </a:cubicBezTo>
                  <a:cubicBezTo>
                    <a:pt x="119116" y="0"/>
                    <a:pt x="153472" y="34356"/>
                    <a:pt x="153472" y="76736"/>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36"/>
            <p:cNvSpPr/>
            <p:nvPr/>
          </p:nvSpPr>
          <p:spPr>
            <a:xfrm>
              <a:off x="1691122" y="2395468"/>
              <a:ext cx="554668" cy="13231"/>
            </a:xfrm>
            <a:custGeom>
              <a:avLst/>
              <a:gdLst/>
              <a:ahLst/>
              <a:cxnLst/>
              <a:rect l="l" t="t" r="r" b="b"/>
              <a:pathLst>
                <a:path w="916807" h="21870" extrusionOk="0">
                  <a:moveTo>
                    <a:pt x="905872" y="21871"/>
                  </a:moveTo>
                  <a:lnTo>
                    <a:pt x="10935" y="21871"/>
                  </a:lnTo>
                  <a:cubicBezTo>
                    <a:pt x="4902" y="21871"/>
                    <a:pt x="0" y="16968"/>
                    <a:pt x="0" y="10935"/>
                  </a:cubicBezTo>
                  <a:cubicBezTo>
                    <a:pt x="0" y="4902"/>
                    <a:pt x="4902" y="0"/>
                    <a:pt x="10935" y="0"/>
                  </a:cubicBezTo>
                  <a:lnTo>
                    <a:pt x="905872" y="0"/>
                  </a:lnTo>
                  <a:cubicBezTo>
                    <a:pt x="911905" y="0"/>
                    <a:pt x="916808" y="4902"/>
                    <a:pt x="916808" y="10935"/>
                  </a:cubicBezTo>
                  <a:cubicBezTo>
                    <a:pt x="916808" y="16968"/>
                    <a:pt x="911905" y="21871"/>
                    <a:pt x="905872" y="2187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36"/>
            <p:cNvSpPr/>
            <p:nvPr/>
          </p:nvSpPr>
          <p:spPr>
            <a:xfrm>
              <a:off x="1691122" y="2282117"/>
              <a:ext cx="554668" cy="13231"/>
            </a:xfrm>
            <a:custGeom>
              <a:avLst/>
              <a:gdLst/>
              <a:ahLst/>
              <a:cxnLst/>
              <a:rect l="l" t="t" r="r" b="b"/>
              <a:pathLst>
                <a:path w="916807" h="21870" extrusionOk="0">
                  <a:moveTo>
                    <a:pt x="905872" y="21871"/>
                  </a:moveTo>
                  <a:lnTo>
                    <a:pt x="10935" y="21871"/>
                  </a:lnTo>
                  <a:cubicBezTo>
                    <a:pt x="4902" y="21871"/>
                    <a:pt x="0" y="16969"/>
                    <a:pt x="0" y="10935"/>
                  </a:cubicBezTo>
                  <a:cubicBezTo>
                    <a:pt x="0" y="4902"/>
                    <a:pt x="4902" y="0"/>
                    <a:pt x="10935" y="0"/>
                  </a:cubicBezTo>
                  <a:lnTo>
                    <a:pt x="905872" y="0"/>
                  </a:lnTo>
                  <a:cubicBezTo>
                    <a:pt x="911905" y="0"/>
                    <a:pt x="916808" y="4902"/>
                    <a:pt x="916808" y="10935"/>
                  </a:cubicBezTo>
                  <a:cubicBezTo>
                    <a:pt x="916808" y="16969"/>
                    <a:pt x="911905" y="21871"/>
                    <a:pt x="905872" y="2187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36"/>
            <p:cNvSpPr/>
            <p:nvPr/>
          </p:nvSpPr>
          <p:spPr>
            <a:xfrm>
              <a:off x="1946187" y="2168768"/>
              <a:ext cx="298589" cy="13231"/>
            </a:xfrm>
            <a:custGeom>
              <a:avLst/>
              <a:gdLst/>
              <a:ahLst/>
              <a:cxnLst/>
              <a:rect l="l" t="t" r="r" b="b"/>
              <a:pathLst>
                <a:path w="493535" h="21870" extrusionOk="0">
                  <a:moveTo>
                    <a:pt x="482600" y="21871"/>
                  </a:moveTo>
                  <a:lnTo>
                    <a:pt x="10935" y="21871"/>
                  </a:lnTo>
                  <a:cubicBezTo>
                    <a:pt x="4902" y="21871"/>
                    <a:pt x="0" y="16969"/>
                    <a:pt x="0" y="10935"/>
                  </a:cubicBezTo>
                  <a:cubicBezTo>
                    <a:pt x="0" y="4902"/>
                    <a:pt x="4902" y="0"/>
                    <a:pt x="10935" y="0"/>
                  </a:cubicBezTo>
                  <a:lnTo>
                    <a:pt x="482600" y="0"/>
                  </a:lnTo>
                  <a:cubicBezTo>
                    <a:pt x="488633" y="0"/>
                    <a:pt x="493535" y="4902"/>
                    <a:pt x="493535" y="10935"/>
                  </a:cubicBezTo>
                  <a:cubicBezTo>
                    <a:pt x="493535" y="16969"/>
                    <a:pt x="488633" y="21871"/>
                    <a:pt x="482600" y="2187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36"/>
            <p:cNvSpPr/>
            <p:nvPr/>
          </p:nvSpPr>
          <p:spPr>
            <a:xfrm>
              <a:off x="1831739" y="1668484"/>
              <a:ext cx="1576706" cy="2472054"/>
            </a:xfrm>
            <a:custGeom>
              <a:avLst/>
              <a:gdLst/>
              <a:ahLst/>
              <a:cxnLst/>
              <a:rect l="l" t="t" r="r" b="b"/>
              <a:pathLst>
                <a:path w="2606126" h="4086039" extrusionOk="0">
                  <a:moveTo>
                    <a:pt x="2358008" y="0"/>
                  </a:moveTo>
                  <a:cubicBezTo>
                    <a:pt x="2495040" y="0"/>
                    <a:pt x="2606126" y="111087"/>
                    <a:pt x="2606126" y="248119"/>
                  </a:cubicBezTo>
                  <a:lnTo>
                    <a:pt x="2606126" y="3837921"/>
                  </a:lnTo>
                  <a:cubicBezTo>
                    <a:pt x="2606126" y="3974953"/>
                    <a:pt x="2495040" y="4086040"/>
                    <a:pt x="2358008" y="4086040"/>
                  </a:cubicBezTo>
                  <a:lnTo>
                    <a:pt x="248119" y="4086040"/>
                  </a:lnTo>
                  <a:cubicBezTo>
                    <a:pt x="111087" y="4086040"/>
                    <a:pt x="0" y="3974953"/>
                    <a:pt x="0" y="3837921"/>
                  </a:cubicBezTo>
                  <a:lnTo>
                    <a:pt x="0" y="248119"/>
                  </a:lnTo>
                  <a:cubicBezTo>
                    <a:pt x="0" y="111086"/>
                    <a:pt x="111087" y="0"/>
                    <a:pt x="248119"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36"/>
            <p:cNvSpPr/>
            <p:nvPr/>
          </p:nvSpPr>
          <p:spPr>
            <a:xfrm>
              <a:off x="1883244" y="1668484"/>
              <a:ext cx="1576706" cy="2472054"/>
            </a:xfrm>
            <a:custGeom>
              <a:avLst/>
              <a:gdLst/>
              <a:ahLst/>
              <a:cxnLst/>
              <a:rect l="l" t="t" r="r" b="b"/>
              <a:pathLst>
                <a:path w="2606126" h="4086039" extrusionOk="0">
                  <a:moveTo>
                    <a:pt x="2358008" y="0"/>
                  </a:moveTo>
                  <a:cubicBezTo>
                    <a:pt x="2495040" y="0"/>
                    <a:pt x="2606126" y="111087"/>
                    <a:pt x="2606126" y="248119"/>
                  </a:cubicBezTo>
                  <a:lnTo>
                    <a:pt x="2606126" y="3837921"/>
                  </a:lnTo>
                  <a:cubicBezTo>
                    <a:pt x="2606126" y="3974953"/>
                    <a:pt x="2495040" y="4086040"/>
                    <a:pt x="2358008" y="4086040"/>
                  </a:cubicBezTo>
                  <a:lnTo>
                    <a:pt x="248119" y="4086040"/>
                  </a:lnTo>
                  <a:cubicBezTo>
                    <a:pt x="111086" y="4086040"/>
                    <a:pt x="0" y="3974953"/>
                    <a:pt x="0" y="3837921"/>
                  </a:cubicBezTo>
                  <a:lnTo>
                    <a:pt x="0" y="248119"/>
                  </a:lnTo>
                  <a:cubicBezTo>
                    <a:pt x="0" y="111086"/>
                    <a:pt x="111086" y="0"/>
                    <a:pt x="248119" y="0"/>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36"/>
            <p:cNvSpPr/>
            <p:nvPr/>
          </p:nvSpPr>
          <p:spPr>
            <a:xfrm>
              <a:off x="1934787" y="1760777"/>
              <a:ext cx="1473248" cy="2165215"/>
            </a:xfrm>
            <a:custGeom>
              <a:avLst/>
              <a:gdLst/>
              <a:ahLst/>
              <a:cxnLst/>
              <a:rect l="l" t="t" r="r" b="b"/>
              <a:pathLst>
                <a:path w="2435120" h="3578867" extrusionOk="0">
                  <a:moveTo>
                    <a:pt x="162585" y="0"/>
                  </a:moveTo>
                  <a:lnTo>
                    <a:pt x="2272536" y="0"/>
                  </a:lnTo>
                  <a:cubicBezTo>
                    <a:pt x="2362282" y="0"/>
                    <a:pt x="2435121" y="72839"/>
                    <a:pt x="2435121" y="162585"/>
                  </a:cubicBezTo>
                  <a:lnTo>
                    <a:pt x="2435121" y="3416283"/>
                  </a:lnTo>
                  <a:cubicBezTo>
                    <a:pt x="2435121" y="3506028"/>
                    <a:pt x="2362282" y="3578868"/>
                    <a:pt x="2272536" y="3578868"/>
                  </a:cubicBezTo>
                  <a:lnTo>
                    <a:pt x="162585" y="3578868"/>
                  </a:lnTo>
                  <a:cubicBezTo>
                    <a:pt x="72839" y="3578868"/>
                    <a:pt x="0" y="3506028"/>
                    <a:pt x="0" y="3416283"/>
                  </a:cubicBezTo>
                  <a:lnTo>
                    <a:pt x="0" y="162585"/>
                  </a:lnTo>
                  <a:cubicBezTo>
                    <a:pt x="0" y="72839"/>
                    <a:pt x="72839" y="0"/>
                    <a:pt x="162585" y="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36"/>
            <p:cNvSpPr/>
            <p:nvPr/>
          </p:nvSpPr>
          <p:spPr>
            <a:xfrm>
              <a:off x="2498847" y="1698744"/>
              <a:ext cx="340679" cy="29048"/>
            </a:xfrm>
            <a:custGeom>
              <a:avLst/>
              <a:gdLst/>
              <a:ahLst/>
              <a:cxnLst/>
              <a:rect l="l" t="t" r="r" b="b"/>
              <a:pathLst>
                <a:path w="563106" h="48014" extrusionOk="0">
                  <a:moveTo>
                    <a:pt x="539099" y="48015"/>
                  </a:moveTo>
                  <a:lnTo>
                    <a:pt x="24007" y="48015"/>
                  </a:lnTo>
                  <a:cubicBezTo>
                    <a:pt x="10747" y="48015"/>
                    <a:pt x="0" y="37268"/>
                    <a:pt x="0" y="24007"/>
                  </a:cubicBezTo>
                  <a:lnTo>
                    <a:pt x="0" y="24007"/>
                  </a:lnTo>
                  <a:cubicBezTo>
                    <a:pt x="0" y="10747"/>
                    <a:pt x="10747" y="0"/>
                    <a:pt x="24007" y="0"/>
                  </a:cubicBezTo>
                  <a:lnTo>
                    <a:pt x="539099" y="0"/>
                  </a:lnTo>
                  <a:cubicBezTo>
                    <a:pt x="552360" y="0"/>
                    <a:pt x="563106" y="10747"/>
                    <a:pt x="563106" y="24007"/>
                  </a:cubicBezTo>
                  <a:lnTo>
                    <a:pt x="563106" y="24007"/>
                  </a:lnTo>
                  <a:cubicBezTo>
                    <a:pt x="563106" y="37268"/>
                    <a:pt x="552360" y="48015"/>
                    <a:pt x="539099" y="480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36"/>
            <p:cNvSpPr/>
            <p:nvPr/>
          </p:nvSpPr>
          <p:spPr>
            <a:xfrm>
              <a:off x="2501460" y="3954451"/>
              <a:ext cx="335432" cy="105626"/>
            </a:xfrm>
            <a:custGeom>
              <a:avLst/>
              <a:gdLst/>
              <a:ahLst/>
              <a:cxnLst/>
              <a:rect l="l" t="t" r="r" b="b"/>
              <a:pathLst>
                <a:path w="554433" h="174588" extrusionOk="0">
                  <a:moveTo>
                    <a:pt x="467139" y="0"/>
                  </a:moveTo>
                  <a:cubicBezTo>
                    <a:pt x="515351" y="0"/>
                    <a:pt x="554434" y="39083"/>
                    <a:pt x="554434" y="87294"/>
                  </a:cubicBezTo>
                  <a:lnTo>
                    <a:pt x="554434" y="87294"/>
                  </a:lnTo>
                  <a:cubicBezTo>
                    <a:pt x="554434" y="135505"/>
                    <a:pt x="515351" y="174588"/>
                    <a:pt x="467139" y="174588"/>
                  </a:cubicBezTo>
                  <a:lnTo>
                    <a:pt x="87294" y="174588"/>
                  </a:lnTo>
                  <a:cubicBezTo>
                    <a:pt x="39083" y="174588"/>
                    <a:pt x="0" y="135505"/>
                    <a:pt x="0" y="87294"/>
                  </a:cubicBezTo>
                  <a:lnTo>
                    <a:pt x="0" y="87294"/>
                  </a:lnTo>
                  <a:cubicBezTo>
                    <a:pt x="0" y="39083"/>
                    <a:pt x="39083" y="0"/>
                    <a:pt x="8729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36"/>
            <p:cNvSpPr/>
            <p:nvPr/>
          </p:nvSpPr>
          <p:spPr>
            <a:xfrm>
              <a:off x="2322529" y="2091078"/>
              <a:ext cx="694635" cy="694529"/>
            </a:xfrm>
            <a:custGeom>
              <a:avLst/>
              <a:gdLst/>
              <a:ahLst/>
              <a:cxnLst/>
              <a:rect l="l" t="t" r="r" b="b"/>
              <a:pathLst>
                <a:path w="1148157" h="1147982" extrusionOk="0">
                  <a:moveTo>
                    <a:pt x="1147685" y="574381"/>
                  </a:moveTo>
                  <a:cubicBezTo>
                    <a:pt x="1161008" y="890876"/>
                    <a:pt x="890893" y="1147982"/>
                    <a:pt x="574083" y="1147982"/>
                  </a:cubicBezTo>
                  <a:cubicBezTo>
                    <a:pt x="257273" y="1147982"/>
                    <a:pt x="-12968" y="890876"/>
                    <a:pt x="481" y="574381"/>
                  </a:cubicBezTo>
                  <a:cubicBezTo>
                    <a:pt x="13993" y="256753"/>
                    <a:pt x="257713" y="17245"/>
                    <a:pt x="574083" y="779"/>
                  </a:cubicBezTo>
                  <a:cubicBezTo>
                    <a:pt x="888191" y="-15561"/>
                    <a:pt x="1133042" y="226776"/>
                    <a:pt x="1147685" y="57438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36"/>
            <p:cNvSpPr/>
            <p:nvPr/>
          </p:nvSpPr>
          <p:spPr>
            <a:xfrm>
              <a:off x="2538536" y="2244693"/>
              <a:ext cx="326811" cy="386550"/>
            </a:xfrm>
            <a:custGeom>
              <a:avLst/>
              <a:gdLst/>
              <a:ahLst/>
              <a:cxnLst/>
              <a:rect l="l" t="t" r="r" b="b"/>
              <a:pathLst>
                <a:path w="540183" h="638925" extrusionOk="0">
                  <a:moveTo>
                    <a:pt x="0" y="103333"/>
                  </a:moveTo>
                  <a:lnTo>
                    <a:pt x="0" y="535592"/>
                  </a:lnTo>
                  <a:cubicBezTo>
                    <a:pt x="0" y="617356"/>
                    <a:pt x="90562" y="666628"/>
                    <a:pt x="159253" y="622195"/>
                  </a:cubicBezTo>
                  <a:lnTo>
                    <a:pt x="493095" y="406066"/>
                  </a:lnTo>
                  <a:cubicBezTo>
                    <a:pt x="555879" y="365404"/>
                    <a:pt x="555879" y="273522"/>
                    <a:pt x="493095" y="232860"/>
                  </a:cubicBezTo>
                  <a:lnTo>
                    <a:pt x="159253" y="16730"/>
                  </a:lnTo>
                  <a:cubicBezTo>
                    <a:pt x="90625" y="-27702"/>
                    <a:pt x="0" y="21570"/>
                    <a:pt x="0" y="103333"/>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36"/>
            <p:cNvSpPr/>
            <p:nvPr/>
          </p:nvSpPr>
          <p:spPr>
            <a:xfrm>
              <a:off x="2140316" y="2950248"/>
              <a:ext cx="1060554" cy="19847"/>
            </a:xfrm>
            <a:custGeom>
              <a:avLst/>
              <a:gdLst/>
              <a:ahLst/>
              <a:cxnLst/>
              <a:rect l="l" t="t" r="r" b="b"/>
              <a:pathLst>
                <a:path w="1752982" h="32805" extrusionOk="0">
                  <a:moveTo>
                    <a:pt x="1736580" y="32806"/>
                  </a:moveTo>
                  <a:lnTo>
                    <a:pt x="16403" y="32806"/>
                  </a:lnTo>
                  <a:cubicBezTo>
                    <a:pt x="7353" y="32806"/>
                    <a:pt x="0" y="25453"/>
                    <a:pt x="0" y="16403"/>
                  </a:cubicBezTo>
                  <a:cubicBezTo>
                    <a:pt x="0" y="7353"/>
                    <a:pt x="7353" y="0"/>
                    <a:pt x="16403" y="0"/>
                  </a:cubicBezTo>
                  <a:lnTo>
                    <a:pt x="1736580" y="0"/>
                  </a:lnTo>
                  <a:cubicBezTo>
                    <a:pt x="1745629" y="0"/>
                    <a:pt x="1752982" y="7353"/>
                    <a:pt x="1752982" y="16403"/>
                  </a:cubicBezTo>
                  <a:cubicBezTo>
                    <a:pt x="1752982" y="25453"/>
                    <a:pt x="1745629" y="32806"/>
                    <a:pt x="1736580" y="328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36"/>
            <p:cNvSpPr/>
            <p:nvPr/>
          </p:nvSpPr>
          <p:spPr>
            <a:xfrm>
              <a:off x="2300210" y="2912756"/>
              <a:ext cx="95055" cy="95055"/>
            </a:xfrm>
            <a:custGeom>
              <a:avLst/>
              <a:gdLst/>
              <a:ahLst/>
              <a:cxnLst/>
              <a:rect l="l" t="t" r="r" b="b"/>
              <a:pathLst>
                <a:path w="157116" h="157116" extrusionOk="0">
                  <a:moveTo>
                    <a:pt x="157117" y="78558"/>
                  </a:moveTo>
                  <a:cubicBezTo>
                    <a:pt x="157117" y="121945"/>
                    <a:pt x="121945" y="157117"/>
                    <a:pt x="78558" y="157117"/>
                  </a:cubicBezTo>
                  <a:cubicBezTo>
                    <a:pt x="35172" y="157117"/>
                    <a:pt x="0" y="121945"/>
                    <a:pt x="0" y="78558"/>
                  </a:cubicBezTo>
                  <a:cubicBezTo>
                    <a:pt x="0" y="35172"/>
                    <a:pt x="35172" y="0"/>
                    <a:pt x="78558" y="0"/>
                  </a:cubicBezTo>
                  <a:cubicBezTo>
                    <a:pt x="121945" y="0"/>
                    <a:pt x="157117" y="35172"/>
                    <a:pt x="157117" y="78558"/>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36"/>
            <p:cNvSpPr/>
            <p:nvPr/>
          </p:nvSpPr>
          <p:spPr>
            <a:xfrm>
              <a:off x="2337665" y="3229059"/>
              <a:ext cx="664286" cy="19848"/>
            </a:xfrm>
            <a:custGeom>
              <a:avLst/>
              <a:gdLst/>
              <a:ahLst/>
              <a:cxnLst/>
              <a:rect l="l" t="t" r="r" b="b"/>
              <a:pathLst>
                <a:path w="1097994" h="32806" extrusionOk="0">
                  <a:moveTo>
                    <a:pt x="1081592" y="32806"/>
                  </a:moveTo>
                  <a:lnTo>
                    <a:pt x="16403" y="32806"/>
                  </a:lnTo>
                  <a:cubicBezTo>
                    <a:pt x="7353" y="32806"/>
                    <a:pt x="0" y="25453"/>
                    <a:pt x="0" y="16403"/>
                  </a:cubicBezTo>
                  <a:cubicBezTo>
                    <a:pt x="0" y="7353"/>
                    <a:pt x="7353" y="0"/>
                    <a:pt x="16403" y="0"/>
                  </a:cubicBezTo>
                  <a:lnTo>
                    <a:pt x="1081592" y="0"/>
                  </a:lnTo>
                  <a:cubicBezTo>
                    <a:pt x="1090641" y="0"/>
                    <a:pt x="1097994" y="7353"/>
                    <a:pt x="1097994" y="16403"/>
                  </a:cubicBezTo>
                  <a:cubicBezTo>
                    <a:pt x="1097994" y="25453"/>
                    <a:pt x="1090641" y="32806"/>
                    <a:pt x="1081592" y="328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36"/>
            <p:cNvSpPr/>
            <p:nvPr/>
          </p:nvSpPr>
          <p:spPr>
            <a:xfrm>
              <a:off x="2154822" y="3355361"/>
              <a:ext cx="1031391" cy="19848"/>
            </a:xfrm>
            <a:custGeom>
              <a:avLst/>
              <a:gdLst/>
              <a:ahLst/>
              <a:cxnLst/>
              <a:rect l="l" t="t" r="r" b="b"/>
              <a:pathLst>
                <a:path w="1704779" h="32806" extrusionOk="0">
                  <a:moveTo>
                    <a:pt x="1688376" y="32806"/>
                  </a:moveTo>
                  <a:lnTo>
                    <a:pt x="16403" y="32806"/>
                  </a:lnTo>
                  <a:cubicBezTo>
                    <a:pt x="7353" y="32806"/>
                    <a:pt x="0" y="25453"/>
                    <a:pt x="0" y="16403"/>
                  </a:cubicBezTo>
                  <a:cubicBezTo>
                    <a:pt x="0" y="7353"/>
                    <a:pt x="7353" y="0"/>
                    <a:pt x="16403" y="0"/>
                  </a:cubicBezTo>
                  <a:lnTo>
                    <a:pt x="1688376" y="0"/>
                  </a:lnTo>
                  <a:cubicBezTo>
                    <a:pt x="1697426" y="0"/>
                    <a:pt x="1704779" y="7353"/>
                    <a:pt x="1704779" y="16403"/>
                  </a:cubicBezTo>
                  <a:cubicBezTo>
                    <a:pt x="1704779" y="25453"/>
                    <a:pt x="1697426" y="32806"/>
                    <a:pt x="1688376" y="328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36"/>
            <p:cNvSpPr/>
            <p:nvPr/>
          </p:nvSpPr>
          <p:spPr>
            <a:xfrm>
              <a:off x="2154822" y="3481625"/>
              <a:ext cx="1031391" cy="19847"/>
            </a:xfrm>
            <a:custGeom>
              <a:avLst/>
              <a:gdLst/>
              <a:ahLst/>
              <a:cxnLst/>
              <a:rect l="l" t="t" r="r" b="b"/>
              <a:pathLst>
                <a:path w="1704779" h="32805" extrusionOk="0">
                  <a:moveTo>
                    <a:pt x="1688376" y="32806"/>
                  </a:moveTo>
                  <a:lnTo>
                    <a:pt x="16403" y="32806"/>
                  </a:lnTo>
                  <a:cubicBezTo>
                    <a:pt x="7353" y="32806"/>
                    <a:pt x="0" y="25453"/>
                    <a:pt x="0" y="16403"/>
                  </a:cubicBezTo>
                  <a:cubicBezTo>
                    <a:pt x="0" y="7353"/>
                    <a:pt x="7353" y="0"/>
                    <a:pt x="16403" y="0"/>
                  </a:cubicBezTo>
                  <a:lnTo>
                    <a:pt x="1688376" y="0"/>
                  </a:lnTo>
                  <a:cubicBezTo>
                    <a:pt x="1697426" y="0"/>
                    <a:pt x="1704779" y="7353"/>
                    <a:pt x="1704779" y="16403"/>
                  </a:cubicBezTo>
                  <a:cubicBezTo>
                    <a:pt x="1704779" y="25453"/>
                    <a:pt x="1697426" y="32806"/>
                    <a:pt x="1688376" y="328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36"/>
            <p:cNvSpPr/>
            <p:nvPr/>
          </p:nvSpPr>
          <p:spPr>
            <a:xfrm>
              <a:off x="2154822" y="3607889"/>
              <a:ext cx="1031391" cy="19847"/>
            </a:xfrm>
            <a:custGeom>
              <a:avLst/>
              <a:gdLst/>
              <a:ahLst/>
              <a:cxnLst/>
              <a:rect l="l" t="t" r="r" b="b"/>
              <a:pathLst>
                <a:path w="1704779" h="32805" extrusionOk="0">
                  <a:moveTo>
                    <a:pt x="1688376" y="32806"/>
                  </a:moveTo>
                  <a:lnTo>
                    <a:pt x="16403" y="32806"/>
                  </a:lnTo>
                  <a:cubicBezTo>
                    <a:pt x="7353" y="32806"/>
                    <a:pt x="0" y="25453"/>
                    <a:pt x="0" y="16403"/>
                  </a:cubicBezTo>
                  <a:cubicBezTo>
                    <a:pt x="0" y="7353"/>
                    <a:pt x="7353" y="0"/>
                    <a:pt x="16403" y="0"/>
                  </a:cubicBezTo>
                  <a:lnTo>
                    <a:pt x="1688376" y="0"/>
                  </a:lnTo>
                  <a:cubicBezTo>
                    <a:pt x="1697426" y="0"/>
                    <a:pt x="1704779" y="7353"/>
                    <a:pt x="1704779" y="16403"/>
                  </a:cubicBezTo>
                  <a:cubicBezTo>
                    <a:pt x="1704779" y="25453"/>
                    <a:pt x="1697426" y="32806"/>
                    <a:pt x="1688376" y="328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36"/>
            <p:cNvSpPr/>
            <p:nvPr/>
          </p:nvSpPr>
          <p:spPr>
            <a:xfrm>
              <a:off x="3188715" y="2987930"/>
              <a:ext cx="982418" cy="630104"/>
            </a:xfrm>
            <a:custGeom>
              <a:avLst/>
              <a:gdLst/>
              <a:ahLst/>
              <a:cxnLst/>
              <a:rect l="l" t="t" r="r" b="b"/>
              <a:pathLst>
                <a:path w="1623832" h="1041495" extrusionOk="0">
                  <a:moveTo>
                    <a:pt x="1567271" y="0"/>
                  </a:moveTo>
                  <a:cubicBezTo>
                    <a:pt x="1223813" y="7667"/>
                    <a:pt x="426352" y="7667"/>
                    <a:pt x="56562" y="0"/>
                  </a:cubicBezTo>
                  <a:cubicBezTo>
                    <a:pt x="25327" y="0"/>
                    <a:pt x="0" y="25327"/>
                    <a:pt x="0" y="56562"/>
                  </a:cubicBezTo>
                  <a:cubicBezTo>
                    <a:pt x="5405" y="437916"/>
                    <a:pt x="6348" y="657313"/>
                    <a:pt x="0" y="984933"/>
                  </a:cubicBezTo>
                  <a:cubicBezTo>
                    <a:pt x="0" y="1016168"/>
                    <a:pt x="25327" y="1041495"/>
                    <a:pt x="56562" y="1041495"/>
                  </a:cubicBezTo>
                  <a:cubicBezTo>
                    <a:pt x="398825" y="1030686"/>
                    <a:pt x="1195721" y="1030183"/>
                    <a:pt x="1567271" y="1041495"/>
                  </a:cubicBezTo>
                  <a:cubicBezTo>
                    <a:pt x="1598505" y="1041495"/>
                    <a:pt x="1623833" y="1016168"/>
                    <a:pt x="1623833" y="984933"/>
                  </a:cubicBezTo>
                  <a:cubicBezTo>
                    <a:pt x="1613715" y="619920"/>
                    <a:pt x="1613400" y="404544"/>
                    <a:pt x="1623833" y="56562"/>
                  </a:cubicBezTo>
                  <a:cubicBezTo>
                    <a:pt x="1623833" y="25327"/>
                    <a:pt x="1598505" y="0"/>
                    <a:pt x="1567271" y="0"/>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36"/>
            <p:cNvSpPr/>
            <p:nvPr/>
          </p:nvSpPr>
          <p:spPr>
            <a:xfrm>
              <a:off x="3294983" y="3196717"/>
              <a:ext cx="352618" cy="325166"/>
            </a:xfrm>
            <a:custGeom>
              <a:avLst/>
              <a:gdLst/>
              <a:ahLst/>
              <a:cxnLst/>
              <a:rect l="l" t="t" r="r" b="b"/>
              <a:pathLst>
                <a:path w="582840" h="537464" extrusionOk="0">
                  <a:moveTo>
                    <a:pt x="582840" y="0"/>
                  </a:moveTo>
                  <a:lnTo>
                    <a:pt x="582840" y="246045"/>
                  </a:lnTo>
                  <a:cubicBezTo>
                    <a:pt x="582840" y="406744"/>
                    <a:pt x="452119" y="537465"/>
                    <a:pt x="291420" y="537465"/>
                  </a:cubicBezTo>
                  <a:cubicBezTo>
                    <a:pt x="130721" y="537465"/>
                    <a:pt x="0" y="406744"/>
                    <a:pt x="0" y="246045"/>
                  </a:cubicBezTo>
                  <a:lnTo>
                    <a:pt x="0" y="0"/>
                  </a:lnTo>
                  <a:lnTo>
                    <a:pt x="143416" y="0"/>
                  </a:lnTo>
                  <a:lnTo>
                    <a:pt x="143416" y="246045"/>
                  </a:lnTo>
                  <a:cubicBezTo>
                    <a:pt x="143416" y="327620"/>
                    <a:pt x="209845" y="394048"/>
                    <a:pt x="291420" y="394048"/>
                  </a:cubicBezTo>
                  <a:cubicBezTo>
                    <a:pt x="372995" y="394048"/>
                    <a:pt x="439424" y="327620"/>
                    <a:pt x="439424" y="246045"/>
                  </a:cubicBezTo>
                  <a:lnTo>
                    <a:pt x="439424" y="0"/>
                  </a:lnTo>
                  <a:lnTo>
                    <a:pt x="58284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36"/>
            <p:cNvSpPr/>
            <p:nvPr/>
          </p:nvSpPr>
          <p:spPr>
            <a:xfrm>
              <a:off x="3321190" y="3196717"/>
              <a:ext cx="352618" cy="325166"/>
            </a:xfrm>
            <a:custGeom>
              <a:avLst/>
              <a:gdLst/>
              <a:ahLst/>
              <a:cxnLst/>
              <a:rect l="l" t="t" r="r" b="b"/>
              <a:pathLst>
                <a:path w="582840" h="537464" extrusionOk="0">
                  <a:moveTo>
                    <a:pt x="582841" y="0"/>
                  </a:moveTo>
                  <a:lnTo>
                    <a:pt x="582841" y="246045"/>
                  </a:lnTo>
                  <a:cubicBezTo>
                    <a:pt x="582841" y="406744"/>
                    <a:pt x="452119" y="537465"/>
                    <a:pt x="291420" y="537465"/>
                  </a:cubicBezTo>
                  <a:cubicBezTo>
                    <a:pt x="130721" y="537465"/>
                    <a:pt x="0" y="406744"/>
                    <a:pt x="0" y="246045"/>
                  </a:cubicBezTo>
                  <a:lnTo>
                    <a:pt x="0" y="0"/>
                  </a:lnTo>
                  <a:lnTo>
                    <a:pt x="143416" y="0"/>
                  </a:lnTo>
                  <a:lnTo>
                    <a:pt x="143416" y="246045"/>
                  </a:lnTo>
                  <a:cubicBezTo>
                    <a:pt x="143416" y="327620"/>
                    <a:pt x="209845" y="394048"/>
                    <a:pt x="291420" y="394048"/>
                  </a:cubicBezTo>
                  <a:cubicBezTo>
                    <a:pt x="372995" y="394048"/>
                    <a:pt x="439424" y="327620"/>
                    <a:pt x="439424" y="246045"/>
                  </a:cubicBezTo>
                  <a:lnTo>
                    <a:pt x="439424" y="0"/>
                  </a:lnTo>
                  <a:lnTo>
                    <a:pt x="582841"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36"/>
            <p:cNvSpPr/>
            <p:nvPr/>
          </p:nvSpPr>
          <p:spPr>
            <a:xfrm>
              <a:off x="3321228" y="3196717"/>
              <a:ext cx="86767" cy="80911"/>
            </a:xfrm>
            <a:custGeom>
              <a:avLst/>
              <a:gdLst/>
              <a:ahLst/>
              <a:cxnLst/>
              <a:rect l="l" t="t" r="r" b="b"/>
              <a:pathLst>
                <a:path w="143416" h="133737" extrusionOk="0">
                  <a:moveTo>
                    <a:pt x="0" y="0"/>
                  </a:moveTo>
                  <a:lnTo>
                    <a:pt x="143416" y="0"/>
                  </a:lnTo>
                  <a:lnTo>
                    <a:pt x="143416" y="133738"/>
                  </a:lnTo>
                  <a:lnTo>
                    <a:pt x="0" y="133738"/>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36"/>
            <p:cNvSpPr/>
            <p:nvPr/>
          </p:nvSpPr>
          <p:spPr>
            <a:xfrm>
              <a:off x="3585988" y="3196717"/>
              <a:ext cx="86767" cy="80911"/>
            </a:xfrm>
            <a:custGeom>
              <a:avLst/>
              <a:gdLst/>
              <a:ahLst/>
              <a:cxnLst/>
              <a:rect l="l" t="t" r="r" b="b"/>
              <a:pathLst>
                <a:path w="143416" h="133737" extrusionOk="0">
                  <a:moveTo>
                    <a:pt x="0" y="0"/>
                  </a:moveTo>
                  <a:lnTo>
                    <a:pt x="143416" y="0"/>
                  </a:lnTo>
                  <a:lnTo>
                    <a:pt x="143416" y="133738"/>
                  </a:lnTo>
                  <a:lnTo>
                    <a:pt x="0" y="133738"/>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36"/>
            <p:cNvSpPr/>
            <p:nvPr/>
          </p:nvSpPr>
          <p:spPr>
            <a:xfrm>
              <a:off x="3595721" y="3051971"/>
              <a:ext cx="67223" cy="110226"/>
            </a:xfrm>
            <a:custGeom>
              <a:avLst/>
              <a:gdLst/>
              <a:ahLst/>
              <a:cxnLst/>
              <a:rect l="l" t="t" r="r" b="b"/>
              <a:pathLst>
                <a:path w="111112" h="182192" extrusionOk="0">
                  <a:moveTo>
                    <a:pt x="65046" y="0"/>
                  </a:moveTo>
                  <a:lnTo>
                    <a:pt x="0" y="98795"/>
                  </a:lnTo>
                  <a:lnTo>
                    <a:pt x="52728" y="98795"/>
                  </a:lnTo>
                  <a:lnTo>
                    <a:pt x="26333" y="182192"/>
                  </a:lnTo>
                  <a:lnTo>
                    <a:pt x="111113" y="66680"/>
                  </a:lnTo>
                  <a:lnTo>
                    <a:pt x="50214" y="66680"/>
                  </a:lnTo>
                  <a:lnTo>
                    <a:pt x="65046"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36"/>
            <p:cNvSpPr/>
            <p:nvPr/>
          </p:nvSpPr>
          <p:spPr>
            <a:xfrm>
              <a:off x="3340694" y="3051971"/>
              <a:ext cx="67223" cy="110226"/>
            </a:xfrm>
            <a:custGeom>
              <a:avLst/>
              <a:gdLst/>
              <a:ahLst/>
              <a:cxnLst/>
              <a:rect l="l" t="t" r="r" b="b"/>
              <a:pathLst>
                <a:path w="111112" h="182192" extrusionOk="0">
                  <a:moveTo>
                    <a:pt x="64984" y="0"/>
                  </a:moveTo>
                  <a:lnTo>
                    <a:pt x="0" y="98795"/>
                  </a:lnTo>
                  <a:lnTo>
                    <a:pt x="52666" y="98795"/>
                  </a:lnTo>
                  <a:lnTo>
                    <a:pt x="26333" y="182192"/>
                  </a:lnTo>
                  <a:lnTo>
                    <a:pt x="111113" y="66680"/>
                  </a:lnTo>
                  <a:lnTo>
                    <a:pt x="50214" y="66680"/>
                  </a:lnTo>
                  <a:lnTo>
                    <a:pt x="64984" y="0"/>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36"/>
            <p:cNvSpPr/>
            <p:nvPr/>
          </p:nvSpPr>
          <p:spPr>
            <a:xfrm>
              <a:off x="3762431" y="3467839"/>
              <a:ext cx="306497" cy="11710"/>
            </a:xfrm>
            <a:custGeom>
              <a:avLst/>
              <a:gdLst/>
              <a:ahLst/>
              <a:cxnLst/>
              <a:rect l="l" t="t" r="r" b="b"/>
              <a:pathLst>
                <a:path w="506607" h="19356" extrusionOk="0">
                  <a:moveTo>
                    <a:pt x="496929" y="19357"/>
                  </a:moveTo>
                  <a:lnTo>
                    <a:pt x="9679" y="19357"/>
                  </a:lnTo>
                  <a:cubicBezTo>
                    <a:pt x="4336" y="19357"/>
                    <a:pt x="0" y="15020"/>
                    <a:pt x="0" y="9679"/>
                  </a:cubicBezTo>
                  <a:cubicBezTo>
                    <a:pt x="0" y="4336"/>
                    <a:pt x="4336" y="0"/>
                    <a:pt x="9679" y="0"/>
                  </a:cubicBezTo>
                  <a:lnTo>
                    <a:pt x="496929" y="0"/>
                  </a:lnTo>
                  <a:cubicBezTo>
                    <a:pt x="502271" y="0"/>
                    <a:pt x="506607" y="4336"/>
                    <a:pt x="506607" y="9679"/>
                  </a:cubicBezTo>
                  <a:cubicBezTo>
                    <a:pt x="506607" y="15020"/>
                    <a:pt x="502271" y="19357"/>
                    <a:pt x="496929" y="1935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36"/>
            <p:cNvSpPr/>
            <p:nvPr/>
          </p:nvSpPr>
          <p:spPr>
            <a:xfrm>
              <a:off x="3762431" y="3381871"/>
              <a:ext cx="306497" cy="11710"/>
            </a:xfrm>
            <a:custGeom>
              <a:avLst/>
              <a:gdLst/>
              <a:ahLst/>
              <a:cxnLst/>
              <a:rect l="l" t="t" r="r" b="b"/>
              <a:pathLst>
                <a:path w="506607" h="19356" extrusionOk="0">
                  <a:moveTo>
                    <a:pt x="496929" y="19357"/>
                  </a:moveTo>
                  <a:lnTo>
                    <a:pt x="9679" y="19357"/>
                  </a:lnTo>
                  <a:cubicBezTo>
                    <a:pt x="4336" y="19357"/>
                    <a:pt x="0" y="15020"/>
                    <a:pt x="0" y="9679"/>
                  </a:cubicBezTo>
                  <a:cubicBezTo>
                    <a:pt x="0" y="4336"/>
                    <a:pt x="4336" y="0"/>
                    <a:pt x="9679" y="0"/>
                  </a:cubicBezTo>
                  <a:lnTo>
                    <a:pt x="496929" y="0"/>
                  </a:lnTo>
                  <a:cubicBezTo>
                    <a:pt x="502271" y="0"/>
                    <a:pt x="506607" y="4336"/>
                    <a:pt x="506607" y="9679"/>
                  </a:cubicBezTo>
                  <a:cubicBezTo>
                    <a:pt x="506607" y="15020"/>
                    <a:pt x="502271" y="19357"/>
                    <a:pt x="496929" y="1935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36"/>
            <p:cNvSpPr/>
            <p:nvPr/>
          </p:nvSpPr>
          <p:spPr>
            <a:xfrm>
              <a:off x="3762431" y="3295903"/>
              <a:ext cx="306497" cy="11710"/>
            </a:xfrm>
            <a:custGeom>
              <a:avLst/>
              <a:gdLst/>
              <a:ahLst/>
              <a:cxnLst/>
              <a:rect l="l" t="t" r="r" b="b"/>
              <a:pathLst>
                <a:path w="506607" h="19356" extrusionOk="0">
                  <a:moveTo>
                    <a:pt x="496929" y="19357"/>
                  </a:moveTo>
                  <a:lnTo>
                    <a:pt x="9679" y="19357"/>
                  </a:lnTo>
                  <a:cubicBezTo>
                    <a:pt x="4336" y="19357"/>
                    <a:pt x="0" y="15020"/>
                    <a:pt x="0" y="9678"/>
                  </a:cubicBezTo>
                  <a:cubicBezTo>
                    <a:pt x="0" y="4336"/>
                    <a:pt x="4336" y="0"/>
                    <a:pt x="9679" y="0"/>
                  </a:cubicBezTo>
                  <a:lnTo>
                    <a:pt x="496929" y="0"/>
                  </a:lnTo>
                  <a:cubicBezTo>
                    <a:pt x="502271" y="0"/>
                    <a:pt x="506607" y="4336"/>
                    <a:pt x="506607" y="9678"/>
                  </a:cubicBezTo>
                  <a:cubicBezTo>
                    <a:pt x="506607" y="15020"/>
                    <a:pt x="502271" y="19357"/>
                    <a:pt x="496929" y="1935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3" name="Google Shape;713;p36"/>
            <p:cNvSpPr/>
            <p:nvPr/>
          </p:nvSpPr>
          <p:spPr>
            <a:xfrm>
              <a:off x="3762431" y="3209971"/>
              <a:ext cx="306497" cy="11710"/>
            </a:xfrm>
            <a:custGeom>
              <a:avLst/>
              <a:gdLst/>
              <a:ahLst/>
              <a:cxnLst/>
              <a:rect l="l" t="t" r="r" b="b"/>
              <a:pathLst>
                <a:path w="506607" h="19356" extrusionOk="0">
                  <a:moveTo>
                    <a:pt x="496929" y="19357"/>
                  </a:moveTo>
                  <a:lnTo>
                    <a:pt x="9679" y="19357"/>
                  </a:lnTo>
                  <a:cubicBezTo>
                    <a:pt x="4336" y="19357"/>
                    <a:pt x="0" y="15020"/>
                    <a:pt x="0" y="9678"/>
                  </a:cubicBezTo>
                  <a:cubicBezTo>
                    <a:pt x="0" y="4336"/>
                    <a:pt x="4336" y="0"/>
                    <a:pt x="9679" y="0"/>
                  </a:cubicBezTo>
                  <a:lnTo>
                    <a:pt x="496929" y="0"/>
                  </a:lnTo>
                  <a:cubicBezTo>
                    <a:pt x="502271" y="0"/>
                    <a:pt x="506607" y="4336"/>
                    <a:pt x="506607" y="9678"/>
                  </a:cubicBezTo>
                  <a:cubicBezTo>
                    <a:pt x="506607" y="15020"/>
                    <a:pt x="502271" y="19357"/>
                    <a:pt x="496929" y="1935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36"/>
            <p:cNvSpPr/>
            <p:nvPr/>
          </p:nvSpPr>
          <p:spPr>
            <a:xfrm>
              <a:off x="3880477" y="3124003"/>
              <a:ext cx="187981" cy="11710"/>
            </a:xfrm>
            <a:custGeom>
              <a:avLst/>
              <a:gdLst/>
              <a:ahLst/>
              <a:cxnLst/>
              <a:rect l="l" t="t" r="r" b="b"/>
              <a:pathLst>
                <a:path w="310713" h="19356" extrusionOk="0">
                  <a:moveTo>
                    <a:pt x="301035" y="19357"/>
                  </a:moveTo>
                  <a:lnTo>
                    <a:pt x="9678" y="19357"/>
                  </a:lnTo>
                  <a:cubicBezTo>
                    <a:pt x="4336" y="19357"/>
                    <a:pt x="0" y="15020"/>
                    <a:pt x="0" y="9678"/>
                  </a:cubicBezTo>
                  <a:cubicBezTo>
                    <a:pt x="0" y="4336"/>
                    <a:pt x="4336" y="0"/>
                    <a:pt x="9678" y="0"/>
                  </a:cubicBezTo>
                  <a:lnTo>
                    <a:pt x="301035" y="0"/>
                  </a:lnTo>
                  <a:cubicBezTo>
                    <a:pt x="306378" y="0"/>
                    <a:pt x="310714" y="4336"/>
                    <a:pt x="310714" y="9678"/>
                  </a:cubicBezTo>
                  <a:cubicBezTo>
                    <a:pt x="310714" y="15020"/>
                    <a:pt x="306378" y="19357"/>
                    <a:pt x="301035" y="1935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36"/>
            <p:cNvSpPr/>
            <p:nvPr/>
          </p:nvSpPr>
          <p:spPr>
            <a:xfrm>
              <a:off x="1198754" y="3316504"/>
              <a:ext cx="1011163" cy="648545"/>
            </a:xfrm>
            <a:custGeom>
              <a:avLst/>
              <a:gdLst/>
              <a:ahLst/>
              <a:cxnLst/>
              <a:rect l="l" t="t" r="r" b="b"/>
              <a:pathLst>
                <a:path w="1671344" h="1071975" extrusionOk="0">
                  <a:moveTo>
                    <a:pt x="1613086" y="0"/>
                  </a:moveTo>
                  <a:cubicBezTo>
                    <a:pt x="1259636" y="7918"/>
                    <a:pt x="438858" y="7918"/>
                    <a:pt x="58259" y="0"/>
                  </a:cubicBezTo>
                  <a:cubicBezTo>
                    <a:pt x="26081" y="0"/>
                    <a:pt x="0" y="26081"/>
                    <a:pt x="0" y="58259"/>
                  </a:cubicBezTo>
                  <a:cubicBezTo>
                    <a:pt x="5593" y="450736"/>
                    <a:pt x="6536" y="676544"/>
                    <a:pt x="0" y="1013717"/>
                  </a:cubicBezTo>
                  <a:cubicBezTo>
                    <a:pt x="0" y="1045894"/>
                    <a:pt x="26081" y="1071976"/>
                    <a:pt x="58259" y="1071976"/>
                  </a:cubicBezTo>
                  <a:cubicBezTo>
                    <a:pt x="410515" y="1060852"/>
                    <a:pt x="1230664" y="1060349"/>
                    <a:pt x="1613086" y="1071976"/>
                  </a:cubicBezTo>
                  <a:cubicBezTo>
                    <a:pt x="1645263" y="1071976"/>
                    <a:pt x="1671345" y="1045894"/>
                    <a:pt x="1671345" y="1013717"/>
                  </a:cubicBezTo>
                  <a:cubicBezTo>
                    <a:pt x="1660912" y="638019"/>
                    <a:pt x="1660598" y="416359"/>
                    <a:pt x="1671345" y="58259"/>
                  </a:cubicBezTo>
                  <a:cubicBezTo>
                    <a:pt x="1671345" y="26081"/>
                    <a:pt x="1645263" y="0"/>
                    <a:pt x="1613086" y="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36"/>
            <p:cNvSpPr/>
            <p:nvPr/>
          </p:nvSpPr>
          <p:spPr>
            <a:xfrm>
              <a:off x="1272338" y="3426597"/>
              <a:ext cx="427484" cy="427484"/>
            </a:xfrm>
            <a:custGeom>
              <a:avLst/>
              <a:gdLst/>
              <a:ahLst/>
              <a:cxnLst/>
              <a:rect l="l" t="t" r="r" b="b"/>
              <a:pathLst>
                <a:path w="706585" h="706585" extrusionOk="0">
                  <a:moveTo>
                    <a:pt x="610807" y="706586"/>
                  </a:moveTo>
                  <a:lnTo>
                    <a:pt x="95778" y="706586"/>
                  </a:lnTo>
                  <a:cubicBezTo>
                    <a:pt x="42987" y="706586"/>
                    <a:pt x="0" y="663598"/>
                    <a:pt x="0" y="610807"/>
                  </a:cubicBezTo>
                  <a:lnTo>
                    <a:pt x="0" y="95779"/>
                  </a:lnTo>
                  <a:cubicBezTo>
                    <a:pt x="0" y="42987"/>
                    <a:pt x="42987" y="0"/>
                    <a:pt x="95778" y="0"/>
                  </a:cubicBezTo>
                  <a:lnTo>
                    <a:pt x="610807" y="0"/>
                  </a:lnTo>
                  <a:cubicBezTo>
                    <a:pt x="663598" y="0"/>
                    <a:pt x="706585" y="42987"/>
                    <a:pt x="706585" y="95779"/>
                  </a:cubicBezTo>
                  <a:lnTo>
                    <a:pt x="706585" y="610807"/>
                  </a:lnTo>
                  <a:cubicBezTo>
                    <a:pt x="706585" y="663598"/>
                    <a:pt x="663598" y="706586"/>
                    <a:pt x="610807" y="706586"/>
                  </a:cubicBezTo>
                  <a:close/>
                  <a:moveTo>
                    <a:pt x="95778" y="19923"/>
                  </a:moveTo>
                  <a:cubicBezTo>
                    <a:pt x="53922" y="19923"/>
                    <a:pt x="19922" y="53985"/>
                    <a:pt x="19922" y="95779"/>
                  </a:cubicBezTo>
                  <a:lnTo>
                    <a:pt x="19922" y="610807"/>
                  </a:lnTo>
                  <a:cubicBezTo>
                    <a:pt x="19922" y="652663"/>
                    <a:pt x="53985" y="686663"/>
                    <a:pt x="95778" y="686663"/>
                  </a:cubicBezTo>
                  <a:lnTo>
                    <a:pt x="610807" y="686663"/>
                  </a:lnTo>
                  <a:cubicBezTo>
                    <a:pt x="652663" y="686663"/>
                    <a:pt x="686663" y="652600"/>
                    <a:pt x="686663" y="610807"/>
                  </a:cubicBezTo>
                  <a:lnTo>
                    <a:pt x="686663" y="95779"/>
                  </a:lnTo>
                  <a:cubicBezTo>
                    <a:pt x="686663" y="53923"/>
                    <a:pt x="652600" y="19923"/>
                    <a:pt x="610807" y="19923"/>
                  </a:cubicBezTo>
                  <a:lnTo>
                    <a:pt x="95778" y="199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36"/>
            <p:cNvSpPr/>
            <p:nvPr/>
          </p:nvSpPr>
          <p:spPr>
            <a:xfrm>
              <a:off x="1351149" y="3530269"/>
              <a:ext cx="253151" cy="253134"/>
            </a:xfrm>
            <a:custGeom>
              <a:avLst/>
              <a:gdLst/>
              <a:ahLst/>
              <a:cxnLst/>
              <a:rect l="l" t="t" r="r" b="b"/>
              <a:pathLst>
                <a:path w="418432" h="418404" extrusionOk="0">
                  <a:moveTo>
                    <a:pt x="408315" y="359957"/>
                  </a:moveTo>
                  <a:lnTo>
                    <a:pt x="58447" y="10090"/>
                  </a:lnTo>
                  <a:cubicBezTo>
                    <a:pt x="36891" y="-11466"/>
                    <a:pt x="0" y="3805"/>
                    <a:pt x="0" y="34286"/>
                  </a:cubicBezTo>
                  <a:lnTo>
                    <a:pt x="0" y="384153"/>
                  </a:lnTo>
                  <a:cubicBezTo>
                    <a:pt x="0" y="403070"/>
                    <a:pt x="15335" y="418405"/>
                    <a:pt x="34251" y="418405"/>
                  </a:cubicBezTo>
                  <a:lnTo>
                    <a:pt x="384119" y="418405"/>
                  </a:lnTo>
                  <a:cubicBezTo>
                    <a:pt x="414600" y="418405"/>
                    <a:pt x="429934" y="381514"/>
                    <a:pt x="408315" y="359957"/>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36"/>
            <p:cNvSpPr/>
            <p:nvPr/>
          </p:nvSpPr>
          <p:spPr>
            <a:xfrm rot="-2700000">
              <a:off x="1485155" y="3509532"/>
              <a:ext cx="141499" cy="141499"/>
            </a:xfrm>
            <a:custGeom>
              <a:avLst/>
              <a:gdLst/>
              <a:ahLst/>
              <a:cxnLst/>
              <a:rect l="l" t="t" r="r" b="b"/>
              <a:pathLst>
                <a:path w="235423" h="235423" extrusionOk="0">
                  <a:moveTo>
                    <a:pt x="235424" y="117712"/>
                  </a:moveTo>
                  <a:cubicBezTo>
                    <a:pt x="235424" y="182722"/>
                    <a:pt x="182722" y="235424"/>
                    <a:pt x="117712" y="235424"/>
                  </a:cubicBezTo>
                  <a:cubicBezTo>
                    <a:pt x="52701" y="235424"/>
                    <a:pt x="0" y="182722"/>
                    <a:pt x="0" y="117712"/>
                  </a:cubicBezTo>
                  <a:cubicBezTo>
                    <a:pt x="0" y="52701"/>
                    <a:pt x="52701" y="0"/>
                    <a:pt x="117712" y="0"/>
                  </a:cubicBezTo>
                  <a:cubicBezTo>
                    <a:pt x="182722" y="0"/>
                    <a:pt x="235424" y="52701"/>
                    <a:pt x="235424" y="117712"/>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36"/>
            <p:cNvSpPr/>
            <p:nvPr/>
          </p:nvSpPr>
          <p:spPr>
            <a:xfrm>
              <a:off x="1808637" y="3816258"/>
              <a:ext cx="315394" cy="12015"/>
            </a:xfrm>
            <a:custGeom>
              <a:avLst/>
              <a:gdLst/>
              <a:ahLst/>
              <a:cxnLst/>
              <a:rect l="l" t="t" r="r" b="b"/>
              <a:pathLst>
                <a:path w="521313" h="19859" extrusionOk="0">
                  <a:moveTo>
                    <a:pt x="511383" y="19860"/>
                  </a:moveTo>
                  <a:lnTo>
                    <a:pt x="9930" y="19860"/>
                  </a:lnTo>
                  <a:cubicBezTo>
                    <a:pt x="4462" y="19860"/>
                    <a:pt x="0" y="15398"/>
                    <a:pt x="0" y="9930"/>
                  </a:cubicBezTo>
                  <a:cubicBezTo>
                    <a:pt x="0" y="4462"/>
                    <a:pt x="4462" y="0"/>
                    <a:pt x="9930" y="0"/>
                  </a:cubicBezTo>
                  <a:lnTo>
                    <a:pt x="511383" y="0"/>
                  </a:lnTo>
                  <a:cubicBezTo>
                    <a:pt x="516851" y="0"/>
                    <a:pt x="521313" y="4462"/>
                    <a:pt x="521313" y="9930"/>
                  </a:cubicBezTo>
                  <a:cubicBezTo>
                    <a:pt x="521313" y="15398"/>
                    <a:pt x="516851" y="19860"/>
                    <a:pt x="511383" y="198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36"/>
            <p:cNvSpPr/>
            <p:nvPr/>
          </p:nvSpPr>
          <p:spPr>
            <a:xfrm>
              <a:off x="1808637" y="3727790"/>
              <a:ext cx="315394" cy="12015"/>
            </a:xfrm>
            <a:custGeom>
              <a:avLst/>
              <a:gdLst/>
              <a:ahLst/>
              <a:cxnLst/>
              <a:rect l="l" t="t" r="r" b="b"/>
              <a:pathLst>
                <a:path w="521313" h="19859" extrusionOk="0">
                  <a:moveTo>
                    <a:pt x="511383" y="19859"/>
                  </a:moveTo>
                  <a:lnTo>
                    <a:pt x="9930" y="19859"/>
                  </a:lnTo>
                  <a:cubicBezTo>
                    <a:pt x="4462" y="19859"/>
                    <a:pt x="0" y="15398"/>
                    <a:pt x="0" y="9930"/>
                  </a:cubicBezTo>
                  <a:cubicBezTo>
                    <a:pt x="0" y="4462"/>
                    <a:pt x="4462" y="0"/>
                    <a:pt x="9930" y="0"/>
                  </a:cubicBezTo>
                  <a:lnTo>
                    <a:pt x="511383" y="0"/>
                  </a:lnTo>
                  <a:cubicBezTo>
                    <a:pt x="516851" y="0"/>
                    <a:pt x="521313" y="4462"/>
                    <a:pt x="521313" y="9930"/>
                  </a:cubicBezTo>
                  <a:cubicBezTo>
                    <a:pt x="521313" y="15398"/>
                    <a:pt x="516851" y="19859"/>
                    <a:pt x="511383" y="198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36"/>
            <p:cNvSpPr/>
            <p:nvPr/>
          </p:nvSpPr>
          <p:spPr>
            <a:xfrm>
              <a:off x="1808637" y="3639322"/>
              <a:ext cx="315394" cy="12015"/>
            </a:xfrm>
            <a:custGeom>
              <a:avLst/>
              <a:gdLst/>
              <a:ahLst/>
              <a:cxnLst/>
              <a:rect l="l" t="t" r="r" b="b"/>
              <a:pathLst>
                <a:path w="521313" h="19859" extrusionOk="0">
                  <a:moveTo>
                    <a:pt x="511383" y="19859"/>
                  </a:moveTo>
                  <a:lnTo>
                    <a:pt x="9930" y="19859"/>
                  </a:lnTo>
                  <a:cubicBezTo>
                    <a:pt x="4462" y="19859"/>
                    <a:pt x="0" y="15398"/>
                    <a:pt x="0" y="9930"/>
                  </a:cubicBezTo>
                  <a:cubicBezTo>
                    <a:pt x="0" y="4462"/>
                    <a:pt x="4462" y="0"/>
                    <a:pt x="9930" y="0"/>
                  </a:cubicBezTo>
                  <a:lnTo>
                    <a:pt x="511383" y="0"/>
                  </a:lnTo>
                  <a:cubicBezTo>
                    <a:pt x="516851" y="0"/>
                    <a:pt x="521313" y="4462"/>
                    <a:pt x="521313" y="9930"/>
                  </a:cubicBezTo>
                  <a:cubicBezTo>
                    <a:pt x="521313" y="15398"/>
                    <a:pt x="516851" y="19859"/>
                    <a:pt x="511383" y="198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36"/>
            <p:cNvSpPr/>
            <p:nvPr/>
          </p:nvSpPr>
          <p:spPr>
            <a:xfrm>
              <a:off x="1808637" y="3550854"/>
              <a:ext cx="315394" cy="12015"/>
            </a:xfrm>
            <a:custGeom>
              <a:avLst/>
              <a:gdLst/>
              <a:ahLst/>
              <a:cxnLst/>
              <a:rect l="l" t="t" r="r" b="b"/>
              <a:pathLst>
                <a:path w="521313" h="19859" extrusionOk="0">
                  <a:moveTo>
                    <a:pt x="511383" y="19859"/>
                  </a:moveTo>
                  <a:lnTo>
                    <a:pt x="9930" y="19859"/>
                  </a:lnTo>
                  <a:cubicBezTo>
                    <a:pt x="4462" y="19859"/>
                    <a:pt x="0" y="15397"/>
                    <a:pt x="0" y="9930"/>
                  </a:cubicBezTo>
                  <a:cubicBezTo>
                    <a:pt x="0" y="4462"/>
                    <a:pt x="4462" y="0"/>
                    <a:pt x="9930" y="0"/>
                  </a:cubicBezTo>
                  <a:lnTo>
                    <a:pt x="511383" y="0"/>
                  </a:lnTo>
                  <a:cubicBezTo>
                    <a:pt x="516851" y="0"/>
                    <a:pt x="521313" y="4462"/>
                    <a:pt x="521313" y="9930"/>
                  </a:cubicBezTo>
                  <a:cubicBezTo>
                    <a:pt x="521313" y="15397"/>
                    <a:pt x="516851" y="19859"/>
                    <a:pt x="511383" y="198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36"/>
            <p:cNvSpPr/>
            <p:nvPr/>
          </p:nvSpPr>
          <p:spPr>
            <a:xfrm>
              <a:off x="1930129" y="3462423"/>
              <a:ext cx="193419" cy="12015"/>
            </a:xfrm>
            <a:custGeom>
              <a:avLst/>
              <a:gdLst/>
              <a:ahLst/>
              <a:cxnLst/>
              <a:rect l="l" t="t" r="r" b="b"/>
              <a:pathLst>
                <a:path w="319701" h="19859" extrusionOk="0">
                  <a:moveTo>
                    <a:pt x="309771" y="19860"/>
                  </a:moveTo>
                  <a:lnTo>
                    <a:pt x="9930" y="19860"/>
                  </a:lnTo>
                  <a:cubicBezTo>
                    <a:pt x="4462" y="19860"/>
                    <a:pt x="0" y="15398"/>
                    <a:pt x="0" y="9930"/>
                  </a:cubicBezTo>
                  <a:cubicBezTo>
                    <a:pt x="0" y="4462"/>
                    <a:pt x="4462" y="0"/>
                    <a:pt x="9930" y="0"/>
                  </a:cubicBezTo>
                  <a:lnTo>
                    <a:pt x="309771" y="0"/>
                  </a:lnTo>
                  <a:cubicBezTo>
                    <a:pt x="315239" y="0"/>
                    <a:pt x="319701" y="4462"/>
                    <a:pt x="319701" y="9930"/>
                  </a:cubicBezTo>
                  <a:cubicBezTo>
                    <a:pt x="319701" y="15398"/>
                    <a:pt x="315239" y="19860"/>
                    <a:pt x="309771" y="198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36"/>
            <p:cNvSpPr/>
            <p:nvPr/>
          </p:nvSpPr>
          <p:spPr>
            <a:xfrm>
              <a:off x="1118012" y="3225006"/>
              <a:ext cx="234065" cy="228247"/>
            </a:xfrm>
            <a:custGeom>
              <a:avLst/>
              <a:gdLst/>
              <a:ahLst/>
              <a:cxnLst/>
              <a:rect l="l" t="t" r="r" b="b"/>
              <a:pathLst>
                <a:path w="386884" h="377268" extrusionOk="0">
                  <a:moveTo>
                    <a:pt x="386884" y="188603"/>
                  </a:moveTo>
                  <a:lnTo>
                    <a:pt x="341132" y="222352"/>
                  </a:lnTo>
                  <a:lnTo>
                    <a:pt x="367779" y="272566"/>
                  </a:lnTo>
                  <a:lnTo>
                    <a:pt x="311845" y="282999"/>
                  </a:lnTo>
                  <a:lnTo>
                    <a:pt x="314045" y="339875"/>
                  </a:lnTo>
                  <a:lnTo>
                    <a:pt x="259180" y="325106"/>
                  </a:lnTo>
                  <a:lnTo>
                    <a:pt x="236492" y="377269"/>
                  </a:lnTo>
                  <a:lnTo>
                    <a:pt x="193442" y="340063"/>
                  </a:lnTo>
                  <a:lnTo>
                    <a:pt x="150392" y="377269"/>
                  </a:lnTo>
                  <a:lnTo>
                    <a:pt x="127704" y="325106"/>
                  </a:lnTo>
                  <a:lnTo>
                    <a:pt x="72839" y="339875"/>
                  </a:lnTo>
                  <a:lnTo>
                    <a:pt x="75039" y="282999"/>
                  </a:lnTo>
                  <a:lnTo>
                    <a:pt x="19105" y="272566"/>
                  </a:lnTo>
                  <a:lnTo>
                    <a:pt x="45752" y="222352"/>
                  </a:lnTo>
                  <a:lnTo>
                    <a:pt x="0" y="188603"/>
                  </a:lnTo>
                  <a:lnTo>
                    <a:pt x="45752" y="154854"/>
                  </a:lnTo>
                  <a:lnTo>
                    <a:pt x="19105" y="104640"/>
                  </a:lnTo>
                  <a:lnTo>
                    <a:pt x="75039" y="94207"/>
                  </a:lnTo>
                  <a:lnTo>
                    <a:pt x="72839" y="37394"/>
                  </a:lnTo>
                  <a:lnTo>
                    <a:pt x="127704" y="52100"/>
                  </a:lnTo>
                  <a:lnTo>
                    <a:pt x="150392" y="0"/>
                  </a:lnTo>
                  <a:lnTo>
                    <a:pt x="193442" y="37143"/>
                  </a:lnTo>
                  <a:lnTo>
                    <a:pt x="236492" y="0"/>
                  </a:lnTo>
                  <a:lnTo>
                    <a:pt x="259180" y="52100"/>
                  </a:lnTo>
                  <a:lnTo>
                    <a:pt x="314045" y="37394"/>
                  </a:lnTo>
                  <a:lnTo>
                    <a:pt x="311845" y="94207"/>
                  </a:lnTo>
                  <a:lnTo>
                    <a:pt x="367779" y="104640"/>
                  </a:lnTo>
                  <a:lnTo>
                    <a:pt x="341132" y="154854"/>
                  </a:lnTo>
                  <a:lnTo>
                    <a:pt x="386884" y="188603"/>
                  </a:ln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21"/>
                                        </p:tgtEl>
                                        <p:attrNameLst>
                                          <p:attrName>style.visibility</p:attrName>
                                        </p:attrNameLst>
                                      </p:cBhvr>
                                      <p:to>
                                        <p:strVal val="visible"/>
                                      </p:to>
                                    </p:set>
                                    <p:animEffect transition="in" filter="randombar(horizontal)">
                                      <p:cBhvr>
                                        <p:cTn id="7" dur="500"/>
                                        <p:tgtEl>
                                          <p:spTgt spid="6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1" grpId="0"/>
    </p:bldLst>
  </p:timing>
</p:sld>
</file>

<file path=ppt/theme/theme1.xml><?xml version="1.0" encoding="utf-8"?>
<a:theme xmlns:a="http://schemas.openxmlformats.org/drawingml/2006/main" name="Simple Illustrations Marketing Plan by Slidesgo">
  <a:themeElements>
    <a:clrScheme name="Simple Light">
      <a:dk1>
        <a:srgbClr val="00060A"/>
      </a:dk1>
      <a:lt1>
        <a:srgbClr val="FFFFFF"/>
      </a:lt1>
      <a:dk2>
        <a:srgbClr val="D5D3CD"/>
      </a:dk2>
      <a:lt2>
        <a:srgbClr val="EFE0CA"/>
      </a:lt2>
      <a:accent1>
        <a:srgbClr val="F4BC4A"/>
      </a:accent1>
      <a:accent2>
        <a:srgbClr val="E16445"/>
      </a:accent2>
      <a:accent3>
        <a:srgbClr val="4557E1"/>
      </a:accent3>
      <a:accent4>
        <a:srgbClr val="FFFFFF"/>
      </a:accent4>
      <a:accent5>
        <a:srgbClr val="FFFFFF"/>
      </a:accent5>
      <a:accent6>
        <a:srgbClr val="FFFFFF"/>
      </a:accent6>
      <a:hlink>
        <a:srgbClr val="00060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TotalTime>
  <Words>345</Words>
  <Application>Microsoft Office PowerPoint</Application>
  <PresentationFormat>On-screen Show (16:9)</PresentationFormat>
  <Paragraphs>26</Paragraphs>
  <Slides>9</Slides>
  <Notes>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Calibri</vt:lpstr>
      <vt:lpstr>Nunito Light</vt:lpstr>
      <vt:lpstr>Fira Sans Medium</vt:lpstr>
      <vt:lpstr>Fira Sans</vt:lpstr>
      <vt:lpstr>Times New Roman</vt:lpstr>
      <vt:lpstr>Open Sans</vt:lpstr>
      <vt:lpstr>Arial</vt:lpstr>
      <vt:lpstr>Simple Illustrations Marketing Plan by Slidesgo</vt:lpstr>
      <vt:lpstr>Web blog giải trí</vt:lpstr>
      <vt:lpstr>Lý do tại sao chọn blogs</vt:lpstr>
      <vt:lpstr>PowerPoint Presentation</vt:lpstr>
      <vt:lpstr>Danh sách Blogs</vt:lpstr>
      <vt:lpstr>Tags</vt:lpstr>
      <vt:lpstr>Bạn có thể chia sẽ những sở thích </vt:lpstr>
      <vt:lpstr>Đăng ký và đăng nhập</vt:lpstr>
      <vt:lpstr>Hỗ trợ cho cả điện thoại</vt:lpstr>
      <vt:lpstr>Cảm ơn quý thầy cô và các bạn đã lắng nghe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blog giải trí</dc:title>
  <cp:lastModifiedBy>Windows 10</cp:lastModifiedBy>
  <cp:revision>28</cp:revision>
  <dcterms:modified xsi:type="dcterms:W3CDTF">2024-05-12T15:33:37Z</dcterms:modified>
</cp:coreProperties>
</file>